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5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6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7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322" r:id="rId3"/>
    <p:sldId id="309" r:id="rId4"/>
    <p:sldId id="310" r:id="rId5"/>
    <p:sldId id="312" r:id="rId6"/>
    <p:sldId id="313" r:id="rId7"/>
    <p:sldId id="314" r:id="rId8"/>
    <p:sldId id="315" r:id="rId9"/>
    <p:sldId id="316" r:id="rId10"/>
    <p:sldId id="318" r:id="rId11"/>
    <p:sldId id="319" r:id="rId12"/>
    <p:sldId id="320" r:id="rId13"/>
    <p:sldId id="321" r:id="rId14"/>
    <p:sldId id="323" r:id="rId15"/>
    <p:sldId id="325" r:id="rId16"/>
    <p:sldId id="324" r:id="rId17"/>
    <p:sldId id="326" r:id="rId18"/>
    <p:sldId id="328" r:id="rId19"/>
    <p:sldId id="329" r:id="rId20"/>
    <p:sldId id="330" r:id="rId21"/>
    <p:sldId id="331" r:id="rId22"/>
    <p:sldId id="28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572" autoAdjust="0"/>
  </p:normalViewPr>
  <p:slideViewPr>
    <p:cSldViewPr>
      <p:cViewPr varScale="1">
        <p:scale>
          <a:sx n="103" d="100"/>
          <a:sy n="103" d="100"/>
        </p:scale>
        <p:origin x="-2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1615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1992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546FC4-59EE-446C-88AE-F065DFCA7D3A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FAB816A7-3929-4C80-AC6F-9B4C09013411}">
      <dgm:prSet phldrT="[Текст]"/>
      <dgm:spPr/>
      <dgm:t>
        <a:bodyPr/>
        <a:lstStyle/>
        <a:p>
          <a:r>
            <a:rPr lang="ru-RU" b="1" dirty="0" smtClean="0">
              <a:solidFill>
                <a:srgbClr val="9E0000"/>
              </a:solidFill>
              <a:latin typeface="Comic Sans MS" panose="030F0702030302020204" pitchFamily="66" charset="0"/>
            </a:rPr>
            <a:t>Потребности семьи</a:t>
          </a:r>
          <a:endParaRPr lang="ru-RU" b="1" dirty="0">
            <a:solidFill>
              <a:srgbClr val="9E0000"/>
            </a:solidFill>
            <a:latin typeface="Comic Sans MS" panose="030F0702030302020204" pitchFamily="66" charset="0"/>
          </a:endParaRPr>
        </a:p>
      </dgm:t>
    </dgm:pt>
    <dgm:pt modelId="{EF977C07-4D44-4AD2-A5A3-9C58F2B9362F}" type="parTrans" cxnId="{1057C0DD-4106-4939-86C2-A0BD312D695E}">
      <dgm:prSet/>
      <dgm:spPr/>
      <dgm:t>
        <a:bodyPr/>
        <a:lstStyle/>
        <a:p>
          <a:endParaRPr lang="ru-RU"/>
        </a:p>
      </dgm:t>
    </dgm:pt>
    <dgm:pt modelId="{6195AA30-8CE2-409B-AECF-8461C68A8657}" type="sibTrans" cxnId="{1057C0DD-4106-4939-86C2-A0BD312D695E}">
      <dgm:prSet/>
      <dgm:spPr/>
      <dgm:t>
        <a:bodyPr/>
        <a:lstStyle/>
        <a:p>
          <a:endParaRPr lang="ru-RU"/>
        </a:p>
      </dgm:t>
    </dgm:pt>
    <dgm:pt modelId="{AE361CF8-D6F6-4A5D-8512-4DA427357962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  <a:latin typeface="Comic Sans MS" panose="030F0702030302020204" pitchFamily="66" charset="0"/>
            </a:rPr>
            <a:t>Экстренный</a:t>
          </a:r>
          <a:endParaRPr lang="ru-RU" b="1" dirty="0">
            <a:solidFill>
              <a:srgbClr val="FF0000"/>
            </a:solidFill>
            <a:latin typeface="Comic Sans MS" panose="030F0702030302020204" pitchFamily="66" charset="0"/>
          </a:endParaRPr>
        </a:p>
      </dgm:t>
    </dgm:pt>
    <dgm:pt modelId="{387199D8-C614-4684-AD4F-5AE4F5FA3260}" type="parTrans" cxnId="{AF7B0935-C4E9-4347-A0AD-3C8D56DDBDFC}">
      <dgm:prSet/>
      <dgm:spPr/>
      <dgm:t>
        <a:bodyPr/>
        <a:lstStyle/>
        <a:p>
          <a:endParaRPr lang="ru-RU"/>
        </a:p>
      </dgm:t>
    </dgm:pt>
    <dgm:pt modelId="{C221AE5C-06DC-4214-A258-984D7C883039}" type="sibTrans" cxnId="{AF7B0935-C4E9-4347-A0AD-3C8D56DDBDFC}">
      <dgm:prSet/>
      <dgm:spPr/>
      <dgm:t>
        <a:bodyPr/>
        <a:lstStyle/>
        <a:p>
          <a:endParaRPr lang="ru-RU"/>
        </a:p>
      </dgm:t>
    </dgm:pt>
    <dgm:pt modelId="{4D3987AE-8143-4F86-B1C5-E03EA645528E}">
      <dgm:prSet phldrT="[Текст]"/>
      <dgm:spPr/>
      <dgm:t>
        <a:bodyPr/>
        <a:lstStyle/>
        <a:p>
          <a:r>
            <a:rPr lang="ru-RU" b="1" dirty="0" smtClean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rPr>
            <a:t>Кризисный</a:t>
          </a:r>
          <a:r>
            <a:rPr lang="ru-RU" dirty="0" smtClean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rPr>
            <a:t> </a:t>
          </a:r>
          <a:endParaRPr lang="ru-RU" dirty="0">
            <a:solidFill>
              <a:schemeClr val="accent6">
                <a:lumMod val="75000"/>
              </a:schemeClr>
            </a:solidFill>
            <a:latin typeface="Comic Sans MS" panose="030F0702030302020204" pitchFamily="66" charset="0"/>
          </a:endParaRPr>
        </a:p>
      </dgm:t>
    </dgm:pt>
    <dgm:pt modelId="{9D479354-5FA9-4134-8481-A8FA10E5E223}" type="parTrans" cxnId="{1F4D3A6B-0FCD-4A36-B0FE-65056467AED0}">
      <dgm:prSet/>
      <dgm:spPr/>
      <dgm:t>
        <a:bodyPr/>
        <a:lstStyle/>
        <a:p>
          <a:endParaRPr lang="ru-RU"/>
        </a:p>
      </dgm:t>
    </dgm:pt>
    <dgm:pt modelId="{A4C652ED-8B7E-4525-9477-926969B309B1}" type="sibTrans" cxnId="{1F4D3A6B-0FCD-4A36-B0FE-65056467AED0}">
      <dgm:prSet/>
      <dgm:spPr/>
      <dgm:t>
        <a:bodyPr/>
        <a:lstStyle/>
        <a:p>
          <a:endParaRPr lang="ru-RU"/>
        </a:p>
      </dgm:t>
    </dgm:pt>
    <dgm:pt modelId="{8FD04274-EE92-403F-82FE-690E148CC5A8}">
      <dgm:prSet phldrT="[Текст]"/>
      <dgm:spPr/>
      <dgm:t>
        <a:bodyPr/>
        <a:lstStyle/>
        <a:p>
          <a:r>
            <a:rPr lang="ru-RU" b="1" dirty="0" smtClean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rPr>
            <a:t>Базовый</a:t>
          </a:r>
          <a:endParaRPr lang="ru-RU" b="1" dirty="0">
            <a:solidFill>
              <a:schemeClr val="accent5">
                <a:lumMod val="75000"/>
              </a:schemeClr>
            </a:solidFill>
            <a:latin typeface="Comic Sans MS" panose="030F0702030302020204" pitchFamily="66" charset="0"/>
          </a:endParaRPr>
        </a:p>
      </dgm:t>
    </dgm:pt>
    <dgm:pt modelId="{3322CEBB-95BB-4164-B986-37BF5F40F380}" type="parTrans" cxnId="{BF6A468E-8940-4F81-B673-E6736F35199C}">
      <dgm:prSet/>
      <dgm:spPr/>
      <dgm:t>
        <a:bodyPr/>
        <a:lstStyle/>
        <a:p>
          <a:endParaRPr lang="ru-RU"/>
        </a:p>
      </dgm:t>
    </dgm:pt>
    <dgm:pt modelId="{8604266C-9A25-4336-BCBD-CCE1682D0CE2}" type="sibTrans" cxnId="{BF6A468E-8940-4F81-B673-E6736F35199C}">
      <dgm:prSet/>
      <dgm:spPr/>
      <dgm:t>
        <a:bodyPr/>
        <a:lstStyle/>
        <a:p>
          <a:endParaRPr lang="ru-RU"/>
        </a:p>
      </dgm:t>
    </dgm:pt>
    <dgm:pt modelId="{EC4B95E2-27D3-43F1-90F8-CD14C7B10ED9}" type="pres">
      <dgm:prSet presAssocID="{7E546FC4-59EE-446C-88AE-F065DFCA7D3A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5D74AF-50AE-49CA-957D-CD19C5544E6F}" type="pres">
      <dgm:prSet presAssocID="{FAB816A7-3929-4C80-AC6F-9B4C09013411}" presName="root1" presStyleCnt="0"/>
      <dgm:spPr/>
    </dgm:pt>
    <dgm:pt modelId="{C3760BD0-CF17-4802-9870-6F754E2BF89F}" type="pres">
      <dgm:prSet presAssocID="{FAB816A7-3929-4C80-AC6F-9B4C09013411}" presName="LevelOneTextNode" presStyleLbl="node0" presStyleIdx="0" presStyleCnt="1" custScaleY="84090" custLinFactX="-100000" custLinFactNeighborX="-130499" custLinFactNeighborY="6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B4695A1-C4EE-416D-BE1C-873562A1334A}" type="pres">
      <dgm:prSet presAssocID="{FAB816A7-3929-4C80-AC6F-9B4C09013411}" presName="level2hierChild" presStyleCnt="0"/>
      <dgm:spPr/>
    </dgm:pt>
    <dgm:pt modelId="{22767F64-6E97-4037-8F6F-3EF0A924624B}" type="pres">
      <dgm:prSet presAssocID="{387199D8-C614-4684-AD4F-5AE4F5FA3260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7B5CF679-6EF7-4830-AD6D-8BCCC2525D4F}" type="pres">
      <dgm:prSet presAssocID="{387199D8-C614-4684-AD4F-5AE4F5FA3260}" presName="connTx" presStyleLbl="parChTrans1D2" presStyleIdx="0" presStyleCnt="3"/>
      <dgm:spPr/>
      <dgm:t>
        <a:bodyPr/>
        <a:lstStyle/>
        <a:p>
          <a:endParaRPr lang="ru-RU"/>
        </a:p>
      </dgm:t>
    </dgm:pt>
    <dgm:pt modelId="{B122D0F4-7024-400F-A2EB-8BD4105DA29B}" type="pres">
      <dgm:prSet presAssocID="{AE361CF8-D6F6-4A5D-8512-4DA427357962}" presName="root2" presStyleCnt="0"/>
      <dgm:spPr/>
    </dgm:pt>
    <dgm:pt modelId="{427DE14C-070D-4E44-881A-52F4839FAA36}" type="pres">
      <dgm:prSet presAssocID="{AE361CF8-D6F6-4A5D-8512-4DA427357962}" presName="LevelTwoTextNode" presStyleLbl="node2" presStyleIdx="0" presStyleCnt="3" custScaleX="1777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0BA3250-406E-45BD-BAA0-C6AB488CF683}" type="pres">
      <dgm:prSet presAssocID="{AE361CF8-D6F6-4A5D-8512-4DA427357962}" presName="level3hierChild" presStyleCnt="0"/>
      <dgm:spPr/>
    </dgm:pt>
    <dgm:pt modelId="{AF35414A-5E4E-4A08-A7AB-7A10AA652132}" type="pres">
      <dgm:prSet presAssocID="{9D479354-5FA9-4134-8481-A8FA10E5E223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69449D0F-DD39-436C-84EB-3614F709DF92}" type="pres">
      <dgm:prSet presAssocID="{9D479354-5FA9-4134-8481-A8FA10E5E223}" presName="connTx" presStyleLbl="parChTrans1D2" presStyleIdx="1" presStyleCnt="3"/>
      <dgm:spPr/>
      <dgm:t>
        <a:bodyPr/>
        <a:lstStyle/>
        <a:p>
          <a:endParaRPr lang="ru-RU"/>
        </a:p>
      </dgm:t>
    </dgm:pt>
    <dgm:pt modelId="{F3C12997-9387-4B74-927C-AD9E5625D871}" type="pres">
      <dgm:prSet presAssocID="{4D3987AE-8143-4F86-B1C5-E03EA645528E}" presName="root2" presStyleCnt="0"/>
      <dgm:spPr/>
    </dgm:pt>
    <dgm:pt modelId="{2F7E787F-580D-446E-887D-90538B99A5A7}" type="pres">
      <dgm:prSet presAssocID="{4D3987AE-8143-4F86-B1C5-E03EA645528E}" presName="LevelTwoTextNode" presStyleLbl="node2" presStyleIdx="1" presStyleCnt="3" custScaleX="1792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3142D0-C9AF-4A00-A520-D0807129EBFA}" type="pres">
      <dgm:prSet presAssocID="{4D3987AE-8143-4F86-B1C5-E03EA645528E}" presName="level3hierChild" presStyleCnt="0"/>
      <dgm:spPr/>
    </dgm:pt>
    <dgm:pt modelId="{CDEF459B-3915-44E7-835C-7BADCB16C571}" type="pres">
      <dgm:prSet presAssocID="{3322CEBB-95BB-4164-B986-37BF5F40F380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D9A775DF-0F68-43FD-9487-06D77E5BF356}" type="pres">
      <dgm:prSet presAssocID="{3322CEBB-95BB-4164-B986-37BF5F40F380}" presName="connTx" presStyleLbl="parChTrans1D2" presStyleIdx="2" presStyleCnt="3"/>
      <dgm:spPr/>
      <dgm:t>
        <a:bodyPr/>
        <a:lstStyle/>
        <a:p>
          <a:endParaRPr lang="ru-RU"/>
        </a:p>
      </dgm:t>
    </dgm:pt>
    <dgm:pt modelId="{4CC2A89B-83B5-41E8-9580-2D998CFA1DDE}" type="pres">
      <dgm:prSet presAssocID="{8FD04274-EE92-403F-82FE-690E148CC5A8}" presName="root2" presStyleCnt="0"/>
      <dgm:spPr/>
    </dgm:pt>
    <dgm:pt modelId="{7EE92975-4431-4299-A6E6-2763A28552F3}" type="pres">
      <dgm:prSet presAssocID="{8FD04274-EE92-403F-82FE-690E148CC5A8}" presName="LevelTwoTextNode" presStyleLbl="node2" presStyleIdx="2" presStyleCnt="3" custScaleX="179278" custLinFactNeighborX="205" custLinFactNeighborY="-32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956CD32-79A9-45E7-A3A5-D0DD27B364C2}" type="pres">
      <dgm:prSet presAssocID="{8FD04274-EE92-403F-82FE-690E148CC5A8}" presName="level3hierChild" presStyleCnt="0"/>
      <dgm:spPr/>
    </dgm:pt>
  </dgm:ptLst>
  <dgm:cxnLst>
    <dgm:cxn modelId="{944D57EC-6619-4A86-B76F-2020056CB938}" type="presOf" srcId="{387199D8-C614-4684-AD4F-5AE4F5FA3260}" destId="{22767F64-6E97-4037-8F6F-3EF0A924624B}" srcOrd="0" destOrd="0" presId="urn:microsoft.com/office/officeart/2008/layout/HorizontalMultiLevelHierarchy"/>
    <dgm:cxn modelId="{61F0C453-016C-435E-81FC-3CAB76F21B00}" type="presOf" srcId="{FAB816A7-3929-4C80-AC6F-9B4C09013411}" destId="{C3760BD0-CF17-4802-9870-6F754E2BF89F}" srcOrd="0" destOrd="0" presId="urn:microsoft.com/office/officeart/2008/layout/HorizontalMultiLevelHierarchy"/>
    <dgm:cxn modelId="{BF850064-D284-4A23-876F-E683E4588F22}" type="presOf" srcId="{7E546FC4-59EE-446C-88AE-F065DFCA7D3A}" destId="{EC4B95E2-27D3-43F1-90F8-CD14C7B10ED9}" srcOrd="0" destOrd="0" presId="urn:microsoft.com/office/officeart/2008/layout/HorizontalMultiLevelHierarchy"/>
    <dgm:cxn modelId="{1F4D3A6B-0FCD-4A36-B0FE-65056467AED0}" srcId="{FAB816A7-3929-4C80-AC6F-9B4C09013411}" destId="{4D3987AE-8143-4F86-B1C5-E03EA645528E}" srcOrd="1" destOrd="0" parTransId="{9D479354-5FA9-4134-8481-A8FA10E5E223}" sibTransId="{A4C652ED-8B7E-4525-9477-926969B309B1}"/>
    <dgm:cxn modelId="{F15E3D5B-7933-46E2-B38B-9D0F61CEF5F3}" type="presOf" srcId="{387199D8-C614-4684-AD4F-5AE4F5FA3260}" destId="{7B5CF679-6EF7-4830-AD6D-8BCCC2525D4F}" srcOrd="1" destOrd="0" presId="urn:microsoft.com/office/officeart/2008/layout/HorizontalMultiLevelHierarchy"/>
    <dgm:cxn modelId="{1057C0DD-4106-4939-86C2-A0BD312D695E}" srcId="{7E546FC4-59EE-446C-88AE-F065DFCA7D3A}" destId="{FAB816A7-3929-4C80-AC6F-9B4C09013411}" srcOrd="0" destOrd="0" parTransId="{EF977C07-4D44-4AD2-A5A3-9C58F2B9362F}" sibTransId="{6195AA30-8CE2-409B-AECF-8461C68A8657}"/>
    <dgm:cxn modelId="{BF6A468E-8940-4F81-B673-E6736F35199C}" srcId="{FAB816A7-3929-4C80-AC6F-9B4C09013411}" destId="{8FD04274-EE92-403F-82FE-690E148CC5A8}" srcOrd="2" destOrd="0" parTransId="{3322CEBB-95BB-4164-B986-37BF5F40F380}" sibTransId="{8604266C-9A25-4336-BCBD-CCE1682D0CE2}"/>
    <dgm:cxn modelId="{7528A6B4-F40D-4474-9089-8A431C7B4B03}" type="presOf" srcId="{9D479354-5FA9-4134-8481-A8FA10E5E223}" destId="{69449D0F-DD39-436C-84EB-3614F709DF92}" srcOrd="1" destOrd="0" presId="urn:microsoft.com/office/officeart/2008/layout/HorizontalMultiLevelHierarchy"/>
    <dgm:cxn modelId="{0217AB48-325D-410B-9481-358BBEFEDC8D}" type="presOf" srcId="{AE361CF8-D6F6-4A5D-8512-4DA427357962}" destId="{427DE14C-070D-4E44-881A-52F4839FAA36}" srcOrd="0" destOrd="0" presId="urn:microsoft.com/office/officeart/2008/layout/HorizontalMultiLevelHierarchy"/>
    <dgm:cxn modelId="{D797E303-52DE-4EF9-A6A9-19C21EAEFC22}" type="presOf" srcId="{3322CEBB-95BB-4164-B986-37BF5F40F380}" destId="{D9A775DF-0F68-43FD-9487-06D77E5BF356}" srcOrd="1" destOrd="0" presId="urn:microsoft.com/office/officeart/2008/layout/HorizontalMultiLevelHierarchy"/>
    <dgm:cxn modelId="{85A9584A-852F-4A26-BF3B-A44C3C9022B8}" type="presOf" srcId="{9D479354-5FA9-4134-8481-A8FA10E5E223}" destId="{AF35414A-5E4E-4A08-A7AB-7A10AA652132}" srcOrd="0" destOrd="0" presId="urn:microsoft.com/office/officeart/2008/layout/HorizontalMultiLevelHierarchy"/>
    <dgm:cxn modelId="{AF7B0935-C4E9-4347-A0AD-3C8D56DDBDFC}" srcId="{FAB816A7-3929-4C80-AC6F-9B4C09013411}" destId="{AE361CF8-D6F6-4A5D-8512-4DA427357962}" srcOrd="0" destOrd="0" parTransId="{387199D8-C614-4684-AD4F-5AE4F5FA3260}" sibTransId="{C221AE5C-06DC-4214-A258-984D7C883039}"/>
    <dgm:cxn modelId="{F8C545CF-A3B3-4377-8B92-56D426D4301E}" type="presOf" srcId="{3322CEBB-95BB-4164-B986-37BF5F40F380}" destId="{CDEF459B-3915-44E7-835C-7BADCB16C571}" srcOrd="0" destOrd="0" presId="urn:microsoft.com/office/officeart/2008/layout/HorizontalMultiLevelHierarchy"/>
    <dgm:cxn modelId="{ED01A4C2-2848-4BB7-A3B9-5BD40BA8ACA7}" type="presOf" srcId="{8FD04274-EE92-403F-82FE-690E148CC5A8}" destId="{7EE92975-4431-4299-A6E6-2763A28552F3}" srcOrd="0" destOrd="0" presId="urn:microsoft.com/office/officeart/2008/layout/HorizontalMultiLevelHierarchy"/>
    <dgm:cxn modelId="{BE851425-DAB5-4D9E-BFD4-A55848B1D1C2}" type="presOf" srcId="{4D3987AE-8143-4F86-B1C5-E03EA645528E}" destId="{2F7E787F-580D-446E-887D-90538B99A5A7}" srcOrd="0" destOrd="0" presId="urn:microsoft.com/office/officeart/2008/layout/HorizontalMultiLevelHierarchy"/>
    <dgm:cxn modelId="{6D704590-0D3C-48E6-8DA1-DC9F51644A8D}" type="presParOf" srcId="{EC4B95E2-27D3-43F1-90F8-CD14C7B10ED9}" destId="{715D74AF-50AE-49CA-957D-CD19C5544E6F}" srcOrd="0" destOrd="0" presId="urn:microsoft.com/office/officeart/2008/layout/HorizontalMultiLevelHierarchy"/>
    <dgm:cxn modelId="{E2957D59-BFE0-42EC-BD0C-0C0BD1B38D88}" type="presParOf" srcId="{715D74AF-50AE-49CA-957D-CD19C5544E6F}" destId="{C3760BD0-CF17-4802-9870-6F754E2BF89F}" srcOrd="0" destOrd="0" presId="urn:microsoft.com/office/officeart/2008/layout/HorizontalMultiLevelHierarchy"/>
    <dgm:cxn modelId="{396D9BF8-1024-48B9-B70E-5D729C56209E}" type="presParOf" srcId="{715D74AF-50AE-49CA-957D-CD19C5544E6F}" destId="{8B4695A1-C4EE-416D-BE1C-873562A1334A}" srcOrd="1" destOrd="0" presId="urn:microsoft.com/office/officeart/2008/layout/HorizontalMultiLevelHierarchy"/>
    <dgm:cxn modelId="{BE24B539-E860-47E6-AAC5-6C5F809968D4}" type="presParOf" srcId="{8B4695A1-C4EE-416D-BE1C-873562A1334A}" destId="{22767F64-6E97-4037-8F6F-3EF0A924624B}" srcOrd="0" destOrd="0" presId="urn:microsoft.com/office/officeart/2008/layout/HorizontalMultiLevelHierarchy"/>
    <dgm:cxn modelId="{20C66B01-A4E7-4044-A525-EE27896A2008}" type="presParOf" srcId="{22767F64-6E97-4037-8F6F-3EF0A924624B}" destId="{7B5CF679-6EF7-4830-AD6D-8BCCC2525D4F}" srcOrd="0" destOrd="0" presId="urn:microsoft.com/office/officeart/2008/layout/HorizontalMultiLevelHierarchy"/>
    <dgm:cxn modelId="{D25B82D5-18BB-4B83-A39C-9D3FF3B973D3}" type="presParOf" srcId="{8B4695A1-C4EE-416D-BE1C-873562A1334A}" destId="{B122D0F4-7024-400F-A2EB-8BD4105DA29B}" srcOrd="1" destOrd="0" presId="urn:microsoft.com/office/officeart/2008/layout/HorizontalMultiLevelHierarchy"/>
    <dgm:cxn modelId="{2DF749E6-B5BE-4350-8884-971A1BE81004}" type="presParOf" srcId="{B122D0F4-7024-400F-A2EB-8BD4105DA29B}" destId="{427DE14C-070D-4E44-881A-52F4839FAA36}" srcOrd="0" destOrd="0" presId="urn:microsoft.com/office/officeart/2008/layout/HorizontalMultiLevelHierarchy"/>
    <dgm:cxn modelId="{34D5A881-E873-4A30-AE4C-0DAA74E31D31}" type="presParOf" srcId="{B122D0F4-7024-400F-A2EB-8BD4105DA29B}" destId="{E0BA3250-406E-45BD-BAA0-C6AB488CF683}" srcOrd="1" destOrd="0" presId="urn:microsoft.com/office/officeart/2008/layout/HorizontalMultiLevelHierarchy"/>
    <dgm:cxn modelId="{09ADDCF4-EFB3-4E91-B429-357B46E868A6}" type="presParOf" srcId="{8B4695A1-C4EE-416D-BE1C-873562A1334A}" destId="{AF35414A-5E4E-4A08-A7AB-7A10AA652132}" srcOrd="2" destOrd="0" presId="urn:microsoft.com/office/officeart/2008/layout/HorizontalMultiLevelHierarchy"/>
    <dgm:cxn modelId="{7E63631B-FA70-4796-932B-BC9B9063574C}" type="presParOf" srcId="{AF35414A-5E4E-4A08-A7AB-7A10AA652132}" destId="{69449D0F-DD39-436C-84EB-3614F709DF92}" srcOrd="0" destOrd="0" presId="urn:microsoft.com/office/officeart/2008/layout/HorizontalMultiLevelHierarchy"/>
    <dgm:cxn modelId="{E43E880C-869A-433E-BE00-3ABB8B54BD0F}" type="presParOf" srcId="{8B4695A1-C4EE-416D-BE1C-873562A1334A}" destId="{F3C12997-9387-4B74-927C-AD9E5625D871}" srcOrd="3" destOrd="0" presId="urn:microsoft.com/office/officeart/2008/layout/HorizontalMultiLevelHierarchy"/>
    <dgm:cxn modelId="{53363352-36E8-4F8E-B5B3-CB1235AA2F63}" type="presParOf" srcId="{F3C12997-9387-4B74-927C-AD9E5625D871}" destId="{2F7E787F-580D-446E-887D-90538B99A5A7}" srcOrd="0" destOrd="0" presId="urn:microsoft.com/office/officeart/2008/layout/HorizontalMultiLevelHierarchy"/>
    <dgm:cxn modelId="{A2300B13-A2D1-4EAE-B0F2-A7D5A5D1B0E8}" type="presParOf" srcId="{F3C12997-9387-4B74-927C-AD9E5625D871}" destId="{3C3142D0-C9AF-4A00-A520-D0807129EBFA}" srcOrd="1" destOrd="0" presId="urn:microsoft.com/office/officeart/2008/layout/HorizontalMultiLevelHierarchy"/>
    <dgm:cxn modelId="{A6F275DC-76F6-49D1-8135-9192831DBD50}" type="presParOf" srcId="{8B4695A1-C4EE-416D-BE1C-873562A1334A}" destId="{CDEF459B-3915-44E7-835C-7BADCB16C571}" srcOrd="4" destOrd="0" presId="urn:microsoft.com/office/officeart/2008/layout/HorizontalMultiLevelHierarchy"/>
    <dgm:cxn modelId="{0EB0B4E6-306F-4E1D-A74A-83393C9408B7}" type="presParOf" srcId="{CDEF459B-3915-44E7-835C-7BADCB16C571}" destId="{D9A775DF-0F68-43FD-9487-06D77E5BF356}" srcOrd="0" destOrd="0" presId="urn:microsoft.com/office/officeart/2008/layout/HorizontalMultiLevelHierarchy"/>
    <dgm:cxn modelId="{D8B6586A-1149-4A8B-B792-36821AC99E2C}" type="presParOf" srcId="{8B4695A1-C4EE-416D-BE1C-873562A1334A}" destId="{4CC2A89B-83B5-41E8-9580-2D998CFA1DDE}" srcOrd="5" destOrd="0" presId="urn:microsoft.com/office/officeart/2008/layout/HorizontalMultiLevelHierarchy"/>
    <dgm:cxn modelId="{1873A533-9E21-4B3B-B647-BAA17F44C074}" type="presParOf" srcId="{4CC2A89B-83B5-41E8-9580-2D998CFA1DDE}" destId="{7EE92975-4431-4299-A6E6-2763A28552F3}" srcOrd="0" destOrd="0" presId="urn:microsoft.com/office/officeart/2008/layout/HorizontalMultiLevelHierarchy"/>
    <dgm:cxn modelId="{EFF9320D-A509-4421-BA2A-6693FC83F013}" type="presParOf" srcId="{4CC2A89B-83B5-41E8-9580-2D998CFA1DDE}" destId="{4956CD32-79A9-45E7-A3A5-D0DD27B364C2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000B2F6-C98C-4A27-BD66-E85D7A9E2E58}" type="doc">
      <dgm:prSet loTypeId="urn:microsoft.com/office/officeart/2005/8/layout/chevron2" loCatId="list" qsTypeId="urn:microsoft.com/office/officeart/2005/8/quickstyle/simple3" qsCatId="simple" csTypeId="urn:microsoft.com/office/officeart/2005/8/colors/colorful1#4" csCatId="colorful" phldr="1"/>
      <dgm:spPr/>
      <dgm:t>
        <a:bodyPr/>
        <a:lstStyle/>
        <a:p>
          <a:endParaRPr lang="ru-RU"/>
        </a:p>
      </dgm:t>
    </dgm:pt>
    <dgm:pt modelId="{0B18473E-D663-4B72-984C-5164728C5E45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99A1BE94-093A-460A-9B21-19D52ECDFFA8}" type="parTrans" cxnId="{B8584DA4-D8B6-49F0-8F14-25492C08C431}">
      <dgm:prSet/>
      <dgm:spPr/>
      <dgm:t>
        <a:bodyPr/>
        <a:lstStyle/>
        <a:p>
          <a:endParaRPr lang="ru-RU"/>
        </a:p>
      </dgm:t>
    </dgm:pt>
    <dgm:pt modelId="{18DF87D6-7388-4146-BEB3-7F251D3F88D3}" type="sibTrans" cxnId="{B8584DA4-D8B6-49F0-8F14-25492C08C431}">
      <dgm:prSet/>
      <dgm:spPr/>
      <dgm:t>
        <a:bodyPr/>
        <a:lstStyle/>
        <a:p>
          <a:endParaRPr lang="ru-RU"/>
        </a:p>
      </dgm:t>
    </dgm:pt>
    <dgm:pt modelId="{2DC4E670-9C6B-434D-85F6-92D40CD36EA6}">
      <dgm:prSet phldrT="[Текст]" custT="1"/>
      <dgm:spPr/>
      <dgm:t>
        <a:bodyPr/>
        <a:lstStyle/>
        <a:p>
          <a:r>
            <a:rPr lang="ru-RU" sz="2400" dirty="0" smtClean="0">
              <a:latin typeface="Comic Sans MS" pitchFamily="66" charset="0"/>
            </a:rPr>
            <a:t>Завершение процессов интеграции подопечного подростка в семью:  договор, задания на объединение, </a:t>
          </a:r>
          <a:r>
            <a:rPr lang="ru-RU" sz="2400" dirty="0" smtClean="0">
              <a:latin typeface="Comic Sans MS" pitchFamily="66" charset="0"/>
            </a:rPr>
            <a:t>открытие </a:t>
          </a:r>
          <a:r>
            <a:rPr lang="ru-RU" sz="2400" dirty="0" smtClean="0">
              <a:latin typeface="Comic Sans MS" pitchFamily="66" charset="0"/>
            </a:rPr>
            <a:t>границ детской подсистемы.</a:t>
          </a:r>
          <a:endParaRPr lang="ru-RU" sz="2400" dirty="0">
            <a:latin typeface="Comic Sans MS" pitchFamily="66" charset="0"/>
          </a:endParaRPr>
        </a:p>
      </dgm:t>
    </dgm:pt>
    <dgm:pt modelId="{F5748D27-9FDE-47BE-935D-F6A1EAF355DA}" type="parTrans" cxnId="{BBC2CE0D-56EB-46AE-A7DC-464EA3C3B389}">
      <dgm:prSet/>
      <dgm:spPr/>
      <dgm:t>
        <a:bodyPr/>
        <a:lstStyle/>
        <a:p>
          <a:endParaRPr lang="ru-RU"/>
        </a:p>
      </dgm:t>
    </dgm:pt>
    <dgm:pt modelId="{E410993E-CF16-421D-9D32-673BF75BA9CC}" type="sibTrans" cxnId="{BBC2CE0D-56EB-46AE-A7DC-464EA3C3B389}">
      <dgm:prSet/>
      <dgm:spPr/>
      <dgm:t>
        <a:bodyPr/>
        <a:lstStyle/>
        <a:p>
          <a:endParaRPr lang="ru-RU"/>
        </a:p>
      </dgm:t>
    </dgm:pt>
    <dgm:pt modelId="{1CE45F06-1B1B-4B97-A02D-E31A8E57F079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792D98FE-23EE-48E8-9685-67341AF6E453}" type="parTrans" cxnId="{62D94713-3705-46FE-8ED2-63FF3CB42453}">
      <dgm:prSet/>
      <dgm:spPr/>
      <dgm:t>
        <a:bodyPr/>
        <a:lstStyle/>
        <a:p>
          <a:endParaRPr lang="ru-RU"/>
        </a:p>
      </dgm:t>
    </dgm:pt>
    <dgm:pt modelId="{EDB5019D-D57C-4EB7-AFD5-CAD7A3832E6A}" type="sibTrans" cxnId="{62D94713-3705-46FE-8ED2-63FF3CB42453}">
      <dgm:prSet/>
      <dgm:spPr/>
      <dgm:t>
        <a:bodyPr/>
        <a:lstStyle/>
        <a:p>
          <a:endParaRPr lang="ru-RU"/>
        </a:p>
      </dgm:t>
    </dgm:pt>
    <dgm:pt modelId="{344B4C5C-62B8-454D-88CB-90C7CFC11F38}">
      <dgm:prSet phldrT="[Текст]" custT="1"/>
      <dgm:spPr/>
      <dgm:t>
        <a:bodyPr/>
        <a:lstStyle/>
        <a:p>
          <a:r>
            <a:rPr lang="ru-RU" sz="2800" dirty="0" smtClean="0">
              <a:latin typeface="Comic Sans MS" pitchFamily="66" charset="0"/>
            </a:rPr>
            <a:t>Поддержка эмоциональных ресурсов семьи</a:t>
          </a:r>
          <a:endParaRPr lang="ru-RU" sz="2800" dirty="0">
            <a:latin typeface="Comic Sans MS" pitchFamily="66" charset="0"/>
          </a:endParaRPr>
        </a:p>
      </dgm:t>
    </dgm:pt>
    <dgm:pt modelId="{34B6015C-7DBE-4B19-BF9D-82DDB6E4E851}" type="parTrans" cxnId="{EE43EF84-DCD0-4B11-9631-B611E42BBAF4}">
      <dgm:prSet/>
      <dgm:spPr/>
      <dgm:t>
        <a:bodyPr/>
        <a:lstStyle/>
        <a:p>
          <a:endParaRPr lang="ru-RU"/>
        </a:p>
      </dgm:t>
    </dgm:pt>
    <dgm:pt modelId="{5C9C9889-035D-4054-A57B-973B66AD6BE9}" type="sibTrans" cxnId="{EE43EF84-DCD0-4B11-9631-B611E42BBAF4}">
      <dgm:prSet/>
      <dgm:spPr/>
      <dgm:t>
        <a:bodyPr/>
        <a:lstStyle/>
        <a:p>
          <a:endParaRPr lang="ru-RU"/>
        </a:p>
      </dgm:t>
    </dgm:pt>
    <dgm:pt modelId="{1F8B2F9C-81AC-45B7-9225-497F0734DE87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D0476E35-3143-4BF7-BF4D-D32057A352F8}" type="parTrans" cxnId="{C0F86889-5101-4EDC-95CA-01B094BFC8BE}">
      <dgm:prSet/>
      <dgm:spPr/>
      <dgm:t>
        <a:bodyPr/>
        <a:lstStyle/>
        <a:p>
          <a:endParaRPr lang="ru-RU"/>
        </a:p>
      </dgm:t>
    </dgm:pt>
    <dgm:pt modelId="{37A2DA3E-D554-413B-80DC-27B728C6D7DF}" type="sibTrans" cxnId="{C0F86889-5101-4EDC-95CA-01B094BFC8BE}">
      <dgm:prSet/>
      <dgm:spPr/>
      <dgm:t>
        <a:bodyPr/>
        <a:lstStyle/>
        <a:p>
          <a:endParaRPr lang="ru-RU"/>
        </a:p>
      </dgm:t>
    </dgm:pt>
    <dgm:pt modelId="{334912CA-2BE3-4A49-A0E4-E17DAC91BE6C}">
      <dgm:prSet phldrT="[Текст]" custT="1"/>
      <dgm:spPr/>
      <dgm:t>
        <a:bodyPr/>
        <a:lstStyle/>
        <a:p>
          <a:r>
            <a:rPr lang="ru-RU" sz="2800" dirty="0" smtClean="0">
              <a:latin typeface="Comic Sans MS" pitchFamily="66" charset="0"/>
            </a:rPr>
            <a:t>Подготовка подростка к самостоятельной жизни через разработку его «жизненного проекта».</a:t>
          </a:r>
          <a:endParaRPr lang="ru-RU" sz="2800" dirty="0">
            <a:latin typeface="Comic Sans MS" pitchFamily="66" charset="0"/>
          </a:endParaRPr>
        </a:p>
      </dgm:t>
    </dgm:pt>
    <dgm:pt modelId="{5424D8C1-7170-4892-91F5-0A74E5EF83E3}" type="parTrans" cxnId="{FE317833-1537-43DC-A320-502BF010A986}">
      <dgm:prSet/>
      <dgm:spPr/>
      <dgm:t>
        <a:bodyPr/>
        <a:lstStyle/>
        <a:p>
          <a:endParaRPr lang="ru-RU"/>
        </a:p>
      </dgm:t>
    </dgm:pt>
    <dgm:pt modelId="{F5317F67-2CF5-4A1A-8110-D2552B896C55}" type="sibTrans" cxnId="{FE317833-1537-43DC-A320-502BF010A986}">
      <dgm:prSet/>
      <dgm:spPr/>
      <dgm:t>
        <a:bodyPr/>
        <a:lstStyle/>
        <a:p>
          <a:endParaRPr lang="ru-RU"/>
        </a:p>
      </dgm:t>
    </dgm:pt>
    <dgm:pt modelId="{3726ED08-F4E3-4D30-9821-A68656F1345B}" type="pres">
      <dgm:prSet presAssocID="{C000B2F6-C98C-4A27-BD66-E85D7A9E2E5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8F41CF-B40B-4FFF-A614-1919A0CB4EA3}" type="pres">
      <dgm:prSet presAssocID="{0B18473E-D663-4B72-984C-5164728C5E45}" presName="composite" presStyleCnt="0"/>
      <dgm:spPr/>
    </dgm:pt>
    <dgm:pt modelId="{51BB552B-DB89-4F8D-9354-6E00B2AFF953}" type="pres">
      <dgm:prSet presAssocID="{0B18473E-D663-4B72-984C-5164728C5E4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5036F1-E4F1-4966-B50B-4F8F7A62DF6D}" type="pres">
      <dgm:prSet presAssocID="{0B18473E-D663-4B72-984C-5164728C5E45}" presName="descendantText" presStyleLbl="alignAcc1" presStyleIdx="0" presStyleCnt="3" custScaleY="1218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B5800D-02EE-4CF7-9B39-27B80B10C0A7}" type="pres">
      <dgm:prSet presAssocID="{18DF87D6-7388-4146-BEB3-7F251D3F88D3}" presName="sp" presStyleCnt="0"/>
      <dgm:spPr/>
    </dgm:pt>
    <dgm:pt modelId="{0D0FEAEF-5AD9-47FE-BB51-E87E6C6B0875}" type="pres">
      <dgm:prSet presAssocID="{1CE45F06-1B1B-4B97-A02D-E31A8E57F079}" presName="composite" presStyleCnt="0"/>
      <dgm:spPr/>
    </dgm:pt>
    <dgm:pt modelId="{42439743-A829-4C6A-8CD8-E3EE5B96A52E}" type="pres">
      <dgm:prSet presAssocID="{1CE45F06-1B1B-4B97-A02D-E31A8E57F07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A33361-36B8-41A2-98D7-0157DC8A8737}" type="pres">
      <dgm:prSet presAssocID="{1CE45F06-1B1B-4B97-A02D-E31A8E57F07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55447C-E75C-4471-9EC7-DA78997DA178}" type="pres">
      <dgm:prSet presAssocID="{EDB5019D-D57C-4EB7-AFD5-CAD7A3832E6A}" presName="sp" presStyleCnt="0"/>
      <dgm:spPr/>
    </dgm:pt>
    <dgm:pt modelId="{7A76D8A5-55EC-43A7-97A3-735D8958D4D7}" type="pres">
      <dgm:prSet presAssocID="{1F8B2F9C-81AC-45B7-9225-497F0734DE87}" presName="composite" presStyleCnt="0"/>
      <dgm:spPr/>
    </dgm:pt>
    <dgm:pt modelId="{DED61F75-0058-471D-ADC4-692CF9F2C6CA}" type="pres">
      <dgm:prSet presAssocID="{1F8B2F9C-81AC-45B7-9225-497F0734DE8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F2DFCC-E24B-4ECC-9F89-8FB84BA1B110}" type="pres">
      <dgm:prSet presAssocID="{1F8B2F9C-81AC-45B7-9225-497F0734DE87}" presName="descendantText" presStyleLbl="alignAcc1" presStyleIdx="2" presStyleCnt="3" custScaleY="1249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F86889-5101-4EDC-95CA-01B094BFC8BE}" srcId="{C000B2F6-C98C-4A27-BD66-E85D7A9E2E58}" destId="{1F8B2F9C-81AC-45B7-9225-497F0734DE87}" srcOrd="2" destOrd="0" parTransId="{D0476E35-3143-4BF7-BF4D-D32057A352F8}" sibTransId="{37A2DA3E-D554-413B-80DC-27B728C6D7DF}"/>
    <dgm:cxn modelId="{851B0CE6-3916-49D6-A491-CD073EFB2288}" type="presOf" srcId="{1CE45F06-1B1B-4B97-A02D-E31A8E57F079}" destId="{42439743-A829-4C6A-8CD8-E3EE5B96A52E}" srcOrd="0" destOrd="0" presId="urn:microsoft.com/office/officeart/2005/8/layout/chevron2"/>
    <dgm:cxn modelId="{AD27813A-9C98-43B6-9DEF-D541D8E32DE0}" type="presOf" srcId="{334912CA-2BE3-4A49-A0E4-E17DAC91BE6C}" destId="{84F2DFCC-E24B-4ECC-9F89-8FB84BA1B110}" srcOrd="0" destOrd="0" presId="urn:microsoft.com/office/officeart/2005/8/layout/chevron2"/>
    <dgm:cxn modelId="{82AE4823-4C93-4A81-BEFC-4C85E8C16C99}" type="presOf" srcId="{2DC4E670-9C6B-434D-85F6-92D40CD36EA6}" destId="{905036F1-E4F1-4966-B50B-4F8F7A62DF6D}" srcOrd="0" destOrd="0" presId="urn:microsoft.com/office/officeart/2005/8/layout/chevron2"/>
    <dgm:cxn modelId="{C68212D9-E3BA-4D91-A2C1-A8876E845FA9}" type="presOf" srcId="{344B4C5C-62B8-454D-88CB-90C7CFC11F38}" destId="{52A33361-36B8-41A2-98D7-0157DC8A8737}" srcOrd="0" destOrd="0" presId="urn:microsoft.com/office/officeart/2005/8/layout/chevron2"/>
    <dgm:cxn modelId="{BF91E005-C55A-4F3A-81F9-C84811403EAC}" type="presOf" srcId="{C000B2F6-C98C-4A27-BD66-E85D7A9E2E58}" destId="{3726ED08-F4E3-4D30-9821-A68656F1345B}" srcOrd="0" destOrd="0" presId="urn:microsoft.com/office/officeart/2005/8/layout/chevron2"/>
    <dgm:cxn modelId="{5E522373-A9BA-40C2-9CEA-F9E7D0E79DFF}" type="presOf" srcId="{1F8B2F9C-81AC-45B7-9225-497F0734DE87}" destId="{DED61F75-0058-471D-ADC4-692CF9F2C6CA}" srcOrd="0" destOrd="0" presId="urn:microsoft.com/office/officeart/2005/8/layout/chevron2"/>
    <dgm:cxn modelId="{BBC2CE0D-56EB-46AE-A7DC-464EA3C3B389}" srcId="{0B18473E-D663-4B72-984C-5164728C5E45}" destId="{2DC4E670-9C6B-434D-85F6-92D40CD36EA6}" srcOrd="0" destOrd="0" parTransId="{F5748D27-9FDE-47BE-935D-F6A1EAF355DA}" sibTransId="{E410993E-CF16-421D-9D32-673BF75BA9CC}"/>
    <dgm:cxn modelId="{B8584DA4-D8B6-49F0-8F14-25492C08C431}" srcId="{C000B2F6-C98C-4A27-BD66-E85D7A9E2E58}" destId="{0B18473E-D663-4B72-984C-5164728C5E45}" srcOrd="0" destOrd="0" parTransId="{99A1BE94-093A-460A-9B21-19D52ECDFFA8}" sibTransId="{18DF87D6-7388-4146-BEB3-7F251D3F88D3}"/>
    <dgm:cxn modelId="{EE43EF84-DCD0-4B11-9631-B611E42BBAF4}" srcId="{1CE45F06-1B1B-4B97-A02D-E31A8E57F079}" destId="{344B4C5C-62B8-454D-88CB-90C7CFC11F38}" srcOrd="0" destOrd="0" parTransId="{34B6015C-7DBE-4B19-BF9D-82DDB6E4E851}" sibTransId="{5C9C9889-035D-4054-A57B-973B66AD6BE9}"/>
    <dgm:cxn modelId="{0DFFC8C8-AC7E-4741-A31F-CF5C77DE08EA}" type="presOf" srcId="{0B18473E-D663-4B72-984C-5164728C5E45}" destId="{51BB552B-DB89-4F8D-9354-6E00B2AFF953}" srcOrd="0" destOrd="0" presId="urn:microsoft.com/office/officeart/2005/8/layout/chevron2"/>
    <dgm:cxn modelId="{FE317833-1537-43DC-A320-502BF010A986}" srcId="{1F8B2F9C-81AC-45B7-9225-497F0734DE87}" destId="{334912CA-2BE3-4A49-A0E4-E17DAC91BE6C}" srcOrd="0" destOrd="0" parTransId="{5424D8C1-7170-4892-91F5-0A74E5EF83E3}" sibTransId="{F5317F67-2CF5-4A1A-8110-D2552B896C55}"/>
    <dgm:cxn modelId="{62D94713-3705-46FE-8ED2-63FF3CB42453}" srcId="{C000B2F6-C98C-4A27-BD66-E85D7A9E2E58}" destId="{1CE45F06-1B1B-4B97-A02D-E31A8E57F079}" srcOrd="1" destOrd="0" parTransId="{792D98FE-23EE-48E8-9685-67341AF6E453}" sibTransId="{EDB5019D-D57C-4EB7-AFD5-CAD7A3832E6A}"/>
    <dgm:cxn modelId="{3DA0EAC3-ED81-43D0-ABD9-ACAF24F964C0}" type="presParOf" srcId="{3726ED08-F4E3-4D30-9821-A68656F1345B}" destId="{978F41CF-B40B-4FFF-A614-1919A0CB4EA3}" srcOrd="0" destOrd="0" presId="urn:microsoft.com/office/officeart/2005/8/layout/chevron2"/>
    <dgm:cxn modelId="{292B04C0-1482-473F-ABBC-EFC5EC638430}" type="presParOf" srcId="{978F41CF-B40B-4FFF-A614-1919A0CB4EA3}" destId="{51BB552B-DB89-4F8D-9354-6E00B2AFF953}" srcOrd="0" destOrd="0" presId="urn:microsoft.com/office/officeart/2005/8/layout/chevron2"/>
    <dgm:cxn modelId="{07B92BBE-B6C3-472F-A4AA-FF6ABC46E9C7}" type="presParOf" srcId="{978F41CF-B40B-4FFF-A614-1919A0CB4EA3}" destId="{905036F1-E4F1-4966-B50B-4F8F7A62DF6D}" srcOrd="1" destOrd="0" presId="urn:microsoft.com/office/officeart/2005/8/layout/chevron2"/>
    <dgm:cxn modelId="{77FF4379-28A4-4157-8B6A-3E02369FE31F}" type="presParOf" srcId="{3726ED08-F4E3-4D30-9821-A68656F1345B}" destId="{F9B5800D-02EE-4CF7-9B39-27B80B10C0A7}" srcOrd="1" destOrd="0" presId="urn:microsoft.com/office/officeart/2005/8/layout/chevron2"/>
    <dgm:cxn modelId="{DED2295A-F5D5-4760-829D-1EA18949E280}" type="presParOf" srcId="{3726ED08-F4E3-4D30-9821-A68656F1345B}" destId="{0D0FEAEF-5AD9-47FE-BB51-E87E6C6B0875}" srcOrd="2" destOrd="0" presId="urn:microsoft.com/office/officeart/2005/8/layout/chevron2"/>
    <dgm:cxn modelId="{6B49BCDB-C561-4319-91A1-A6314AC6DF48}" type="presParOf" srcId="{0D0FEAEF-5AD9-47FE-BB51-E87E6C6B0875}" destId="{42439743-A829-4C6A-8CD8-E3EE5B96A52E}" srcOrd="0" destOrd="0" presId="urn:microsoft.com/office/officeart/2005/8/layout/chevron2"/>
    <dgm:cxn modelId="{4EB3B8FF-D306-4B2F-9E2B-A199CFF915ED}" type="presParOf" srcId="{0D0FEAEF-5AD9-47FE-BB51-E87E6C6B0875}" destId="{52A33361-36B8-41A2-98D7-0157DC8A8737}" srcOrd="1" destOrd="0" presId="urn:microsoft.com/office/officeart/2005/8/layout/chevron2"/>
    <dgm:cxn modelId="{017851F9-F55D-426A-84B4-12F1A401B340}" type="presParOf" srcId="{3726ED08-F4E3-4D30-9821-A68656F1345B}" destId="{3555447C-E75C-4471-9EC7-DA78997DA178}" srcOrd="3" destOrd="0" presId="urn:microsoft.com/office/officeart/2005/8/layout/chevron2"/>
    <dgm:cxn modelId="{1A195A51-D0CB-44A5-9F76-5534466914E2}" type="presParOf" srcId="{3726ED08-F4E3-4D30-9821-A68656F1345B}" destId="{7A76D8A5-55EC-43A7-97A3-735D8958D4D7}" srcOrd="4" destOrd="0" presId="urn:microsoft.com/office/officeart/2005/8/layout/chevron2"/>
    <dgm:cxn modelId="{EFCBFF49-D7AD-451A-9042-D82A4D5F9CC8}" type="presParOf" srcId="{7A76D8A5-55EC-43A7-97A3-735D8958D4D7}" destId="{DED61F75-0058-471D-ADC4-692CF9F2C6CA}" srcOrd="0" destOrd="0" presId="urn:microsoft.com/office/officeart/2005/8/layout/chevron2"/>
    <dgm:cxn modelId="{8B06266E-CE35-4D78-9054-09ADF6562C2B}" type="presParOf" srcId="{7A76D8A5-55EC-43A7-97A3-735D8958D4D7}" destId="{84F2DFCC-E24B-4ECC-9F89-8FB84BA1B11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480A942-4DBD-447D-97AD-A04A491EFE82}" type="doc">
      <dgm:prSet loTypeId="urn:microsoft.com/office/officeart/2005/8/layout/pyramid2" loCatId="list" qsTypeId="urn:microsoft.com/office/officeart/2005/8/quickstyle/simple1" qsCatId="simple" csTypeId="urn:microsoft.com/office/officeart/2005/8/colors/colorful4" csCatId="colorful" phldr="1"/>
      <dgm:spPr/>
    </dgm:pt>
    <dgm:pt modelId="{C34BBF5B-3116-4ADD-AC81-27A0938FA919}">
      <dgm:prSet phldrT="[Текст]" custT="1"/>
      <dgm:spPr/>
      <dgm:t>
        <a:bodyPr/>
        <a:lstStyle/>
        <a:p>
          <a:r>
            <a:rPr lang="ru-RU" sz="2000" dirty="0" smtClean="0">
              <a:latin typeface="Comic Sans MS" pitchFamily="66" charset="0"/>
            </a:rPr>
            <a:t>3. Негативный опыт эмоциональных отношений у </a:t>
          </a:r>
          <a:r>
            <a:rPr lang="ru-RU" sz="2000" dirty="0" err="1" smtClean="0">
              <a:latin typeface="Comic Sans MS" pitchFamily="66" charset="0"/>
            </a:rPr>
            <a:t>сиблингов</a:t>
          </a:r>
          <a:r>
            <a:rPr lang="ru-RU" sz="2000" dirty="0" smtClean="0">
              <a:latin typeface="Comic Sans MS" pitchFamily="66" charset="0"/>
            </a:rPr>
            <a:t>.</a:t>
          </a:r>
          <a:endParaRPr lang="ru-RU" sz="2000" dirty="0">
            <a:latin typeface="Comic Sans MS" pitchFamily="66" charset="0"/>
          </a:endParaRPr>
        </a:p>
      </dgm:t>
    </dgm:pt>
    <dgm:pt modelId="{760A7CF4-EA7C-451B-8CDC-2A5089F7AE30}" type="parTrans" cxnId="{111E489B-DD69-4BF4-86F6-D8B102A4799E}">
      <dgm:prSet/>
      <dgm:spPr/>
      <dgm:t>
        <a:bodyPr/>
        <a:lstStyle/>
        <a:p>
          <a:endParaRPr lang="ru-RU"/>
        </a:p>
      </dgm:t>
    </dgm:pt>
    <dgm:pt modelId="{8468C869-8EEE-401D-8AD3-CEC163700AA1}" type="sibTrans" cxnId="{111E489B-DD69-4BF4-86F6-D8B102A4799E}">
      <dgm:prSet/>
      <dgm:spPr/>
      <dgm:t>
        <a:bodyPr/>
        <a:lstStyle/>
        <a:p>
          <a:endParaRPr lang="ru-RU"/>
        </a:p>
      </dgm:t>
    </dgm:pt>
    <dgm:pt modelId="{67CB7E02-CC66-42C2-9840-9286302E4403}">
      <dgm:prSet phldrT="[Текст]" custT="1"/>
      <dgm:spPr/>
      <dgm:t>
        <a:bodyPr/>
        <a:lstStyle/>
        <a:p>
          <a:r>
            <a:rPr lang="ru-RU" sz="2000" dirty="0" smtClean="0">
              <a:latin typeface="Comic Sans MS" pitchFamily="66" charset="0"/>
            </a:rPr>
            <a:t>1. Длительность институционального стажа у детей. </a:t>
          </a:r>
          <a:endParaRPr lang="ru-RU" sz="2000" dirty="0">
            <a:latin typeface="Comic Sans MS" pitchFamily="66" charset="0"/>
          </a:endParaRPr>
        </a:p>
      </dgm:t>
    </dgm:pt>
    <dgm:pt modelId="{4132EA6B-372B-4E45-A4CC-FF4C32D668A4}" type="parTrans" cxnId="{C320F8B3-8798-4579-9E62-1113611A9DD3}">
      <dgm:prSet/>
      <dgm:spPr/>
      <dgm:t>
        <a:bodyPr/>
        <a:lstStyle/>
        <a:p>
          <a:endParaRPr lang="ru-RU"/>
        </a:p>
      </dgm:t>
    </dgm:pt>
    <dgm:pt modelId="{85A2429C-F546-40FF-93A8-2AF9193E1EC2}" type="sibTrans" cxnId="{C320F8B3-8798-4579-9E62-1113611A9DD3}">
      <dgm:prSet/>
      <dgm:spPr/>
      <dgm:t>
        <a:bodyPr/>
        <a:lstStyle/>
        <a:p>
          <a:endParaRPr lang="ru-RU"/>
        </a:p>
      </dgm:t>
    </dgm:pt>
    <dgm:pt modelId="{24207E50-D72A-4825-98DC-BE1532C968E7}">
      <dgm:prSet custT="1"/>
      <dgm:spPr/>
      <dgm:t>
        <a:bodyPr/>
        <a:lstStyle/>
        <a:p>
          <a:r>
            <a:rPr lang="ru-RU" sz="2000" dirty="0" smtClean="0">
              <a:latin typeface="Comic Sans MS" pitchFamily="66" charset="0"/>
            </a:rPr>
            <a:t>2. Наличие в ролевой структуре биологической семьи приемных детей </a:t>
          </a:r>
          <a:r>
            <a:rPr lang="ru-RU" sz="2000" dirty="0" err="1" smtClean="0">
              <a:latin typeface="Comic Sans MS" pitchFamily="66" charset="0"/>
            </a:rPr>
            <a:t>парентификации</a:t>
          </a:r>
          <a:r>
            <a:rPr lang="ru-RU" sz="2000" dirty="0" smtClean="0">
              <a:latin typeface="Comic Sans MS" pitchFamily="66" charset="0"/>
            </a:rPr>
            <a:t>.</a:t>
          </a:r>
          <a:endParaRPr lang="ru-RU" sz="2000" dirty="0">
            <a:latin typeface="Comic Sans MS" pitchFamily="66" charset="0"/>
          </a:endParaRPr>
        </a:p>
      </dgm:t>
    </dgm:pt>
    <dgm:pt modelId="{6333D9EC-0095-4CC7-9749-654DAAD2C792}" type="parTrans" cxnId="{4CDC948F-09C5-496F-9435-BC83F8C897B4}">
      <dgm:prSet/>
      <dgm:spPr/>
      <dgm:t>
        <a:bodyPr/>
        <a:lstStyle/>
        <a:p>
          <a:endParaRPr lang="ru-RU"/>
        </a:p>
      </dgm:t>
    </dgm:pt>
    <dgm:pt modelId="{258B0DB9-EE90-4FE4-AFCD-84E031E4DD42}" type="sibTrans" cxnId="{4CDC948F-09C5-496F-9435-BC83F8C897B4}">
      <dgm:prSet/>
      <dgm:spPr/>
      <dgm:t>
        <a:bodyPr/>
        <a:lstStyle/>
        <a:p>
          <a:endParaRPr lang="ru-RU"/>
        </a:p>
      </dgm:t>
    </dgm:pt>
    <dgm:pt modelId="{358D6333-ABE2-4A1E-944D-0785C80148B9}" type="pres">
      <dgm:prSet presAssocID="{3480A942-4DBD-447D-97AD-A04A491EFE82}" presName="compositeShape" presStyleCnt="0">
        <dgm:presLayoutVars>
          <dgm:dir/>
          <dgm:resizeHandles/>
        </dgm:presLayoutVars>
      </dgm:prSet>
      <dgm:spPr/>
    </dgm:pt>
    <dgm:pt modelId="{3C10E9F7-67F4-4033-92CD-0ADC632C3043}" type="pres">
      <dgm:prSet presAssocID="{3480A942-4DBD-447D-97AD-A04A491EFE82}" presName="pyramid" presStyleLbl="node1" presStyleIdx="0" presStyleCnt="1" custLinFactNeighborX="1742" custLinFactNeighborY="-2071"/>
      <dgm:spPr/>
    </dgm:pt>
    <dgm:pt modelId="{4D5DA99C-574B-41A5-B5B1-E18B6F5FDDC6}" type="pres">
      <dgm:prSet presAssocID="{3480A942-4DBD-447D-97AD-A04A491EFE82}" presName="theList" presStyleCnt="0"/>
      <dgm:spPr/>
    </dgm:pt>
    <dgm:pt modelId="{7DF80A77-23AF-4BB3-9324-70AD731E55EB}" type="pres">
      <dgm:prSet presAssocID="{C34BBF5B-3116-4ADD-AC81-27A0938FA919}" presName="aNode" presStyleLbl="fgAcc1" presStyleIdx="0" presStyleCnt="3" custScaleX="138630" custLinFactNeighborX="25590" custLinFactNeighborY="-87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21FC45-A420-4F13-A255-A8932F47F2A7}" type="pres">
      <dgm:prSet presAssocID="{C34BBF5B-3116-4ADD-AC81-27A0938FA919}" presName="aSpace" presStyleCnt="0"/>
      <dgm:spPr/>
    </dgm:pt>
    <dgm:pt modelId="{FB83888A-A4E6-4250-8FFA-AFBFFBA6EF38}" type="pres">
      <dgm:prSet presAssocID="{24207E50-D72A-4825-98DC-BE1532C968E7}" presName="aNode" presStyleLbl="fgAcc1" presStyleIdx="1" presStyleCnt="3" custScaleX="142668" custScaleY="112471" custLinFactNeighborX="25785" custLinFactNeighborY="-99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B7DEE5-98BB-472D-96A8-866EF06A533A}" type="pres">
      <dgm:prSet presAssocID="{24207E50-D72A-4825-98DC-BE1532C968E7}" presName="aSpace" presStyleCnt="0"/>
      <dgm:spPr/>
    </dgm:pt>
    <dgm:pt modelId="{B47563D6-5032-42C6-BC01-83B23D117F97}" type="pres">
      <dgm:prSet presAssocID="{67CB7E02-CC66-42C2-9840-9286302E4403}" presName="aNode" presStyleLbl="fgAcc1" presStyleIdx="2" presStyleCnt="3" custScaleX="141001" custLinFactNeighborX="26775" custLinFactNeighborY="594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E8A957-7294-4FDE-8BD7-64035A85B458}" type="pres">
      <dgm:prSet presAssocID="{67CB7E02-CC66-42C2-9840-9286302E4403}" presName="aSpace" presStyleCnt="0"/>
      <dgm:spPr/>
    </dgm:pt>
  </dgm:ptLst>
  <dgm:cxnLst>
    <dgm:cxn modelId="{C320F8B3-8798-4579-9E62-1113611A9DD3}" srcId="{3480A942-4DBD-447D-97AD-A04A491EFE82}" destId="{67CB7E02-CC66-42C2-9840-9286302E4403}" srcOrd="2" destOrd="0" parTransId="{4132EA6B-372B-4E45-A4CC-FF4C32D668A4}" sibTransId="{85A2429C-F546-40FF-93A8-2AF9193E1EC2}"/>
    <dgm:cxn modelId="{703A35E1-8F18-48A7-A90D-533B7DADD69C}" type="presOf" srcId="{C34BBF5B-3116-4ADD-AC81-27A0938FA919}" destId="{7DF80A77-23AF-4BB3-9324-70AD731E55EB}" srcOrd="0" destOrd="0" presId="urn:microsoft.com/office/officeart/2005/8/layout/pyramid2"/>
    <dgm:cxn modelId="{5E7E7045-01C3-43B9-B894-3EEA3E1D47B7}" type="presOf" srcId="{24207E50-D72A-4825-98DC-BE1532C968E7}" destId="{FB83888A-A4E6-4250-8FFA-AFBFFBA6EF38}" srcOrd="0" destOrd="0" presId="urn:microsoft.com/office/officeart/2005/8/layout/pyramid2"/>
    <dgm:cxn modelId="{D23B2225-FB41-40D3-9558-8EB3CE098B04}" type="presOf" srcId="{67CB7E02-CC66-42C2-9840-9286302E4403}" destId="{B47563D6-5032-42C6-BC01-83B23D117F97}" srcOrd="0" destOrd="0" presId="urn:microsoft.com/office/officeart/2005/8/layout/pyramid2"/>
    <dgm:cxn modelId="{79D87BA6-40D9-4730-9878-2EE14D1D548B}" type="presOf" srcId="{3480A942-4DBD-447D-97AD-A04A491EFE82}" destId="{358D6333-ABE2-4A1E-944D-0785C80148B9}" srcOrd="0" destOrd="0" presId="urn:microsoft.com/office/officeart/2005/8/layout/pyramid2"/>
    <dgm:cxn modelId="{4CDC948F-09C5-496F-9435-BC83F8C897B4}" srcId="{3480A942-4DBD-447D-97AD-A04A491EFE82}" destId="{24207E50-D72A-4825-98DC-BE1532C968E7}" srcOrd="1" destOrd="0" parTransId="{6333D9EC-0095-4CC7-9749-654DAAD2C792}" sibTransId="{258B0DB9-EE90-4FE4-AFCD-84E031E4DD42}"/>
    <dgm:cxn modelId="{111E489B-DD69-4BF4-86F6-D8B102A4799E}" srcId="{3480A942-4DBD-447D-97AD-A04A491EFE82}" destId="{C34BBF5B-3116-4ADD-AC81-27A0938FA919}" srcOrd="0" destOrd="0" parTransId="{760A7CF4-EA7C-451B-8CDC-2A5089F7AE30}" sibTransId="{8468C869-8EEE-401D-8AD3-CEC163700AA1}"/>
    <dgm:cxn modelId="{433B9536-A243-475A-8FA9-FEC6545ED74A}" type="presParOf" srcId="{358D6333-ABE2-4A1E-944D-0785C80148B9}" destId="{3C10E9F7-67F4-4033-92CD-0ADC632C3043}" srcOrd="0" destOrd="0" presId="urn:microsoft.com/office/officeart/2005/8/layout/pyramid2"/>
    <dgm:cxn modelId="{95342A26-1979-4586-A67C-2791B0F8B90C}" type="presParOf" srcId="{358D6333-ABE2-4A1E-944D-0785C80148B9}" destId="{4D5DA99C-574B-41A5-B5B1-E18B6F5FDDC6}" srcOrd="1" destOrd="0" presId="urn:microsoft.com/office/officeart/2005/8/layout/pyramid2"/>
    <dgm:cxn modelId="{1B69E3EA-B97B-4B82-AEAE-239F68030685}" type="presParOf" srcId="{4D5DA99C-574B-41A5-B5B1-E18B6F5FDDC6}" destId="{7DF80A77-23AF-4BB3-9324-70AD731E55EB}" srcOrd="0" destOrd="0" presId="urn:microsoft.com/office/officeart/2005/8/layout/pyramid2"/>
    <dgm:cxn modelId="{D9AA4497-1C26-4137-B56B-2B2CC68547B5}" type="presParOf" srcId="{4D5DA99C-574B-41A5-B5B1-E18B6F5FDDC6}" destId="{6121FC45-A420-4F13-A255-A8932F47F2A7}" srcOrd="1" destOrd="0" presId="urn:microsoft.com/office/officeart/2005/8/layout/pyramid2"/>
    <dgm:cxn modelId="{729FC7BE-4B08-4BB6-ACE7-6DE2BA66F630}" type="presParOf" srcId="{4D5DA99C-574B-41A5-B5B1-E18B6F5FDDC6}" destId="{FB83888A-A4E6-4250-8FFA-AFBFFBA6EF38}" srcOrd="2" destOrd="0" presId="urn:microsoft.com/office/officeart/2005/8/layout/pyramid2"/>
    <dgm:cxn modelId="{B883F262-F3A3-4A35-96D7-EFC495FB3E29}" type="presParOf" srcId="{4D5DA99C-574B-41A5-B5B1-E18B6F5FDDC6}" destId="{79B7DEE5-98BB-472D-96A8-866EF06A533A}" srcOrd="3" destOrd="0" presId="urn:microsoft.com/office/officeart/2005/8/layout/pyramid2"/>
    <dgm:cxn modelId="{F067D12E-75CB-4EE4-847C-CA0F61C6DE6C}" type="presParOf" srcId="{4D5DA99C-574B-41A5-B5B1-E18B6F5FDDC6}" destId="{B47563D6-5032-42C6-BC01-83B23D117F97}" srcOrd="4" destOrd="0" presId="urn:microsoft.com/office/officeart/2005/8/layout/pyramid2"/>
    <dgm:cxn modelId="{70F3D9E9-30A7-4908-8F22-E8353DFC679D}" type="presParOf" srcId="{4D5DA99C-574B-41A5-B5B1-E18B6F5FDDC6}" destId="{6AE8A957-7294-4FDE-8BD7-64035A85B458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000B2F6-C98C-4A27-BD66-E85D7A9E2E58}" type="doc">
      <dgm:prSet loTypeId="urn:microsoft.com/office/officeart/2005/8/layout/chevron2" loCatId="list" qsTypeId="urn:microsoft.com/office/officeart/2005/8/quickstyle/simple3" qsCatId="simple" csTypeId="urn:microsoft.com/office/officeart/2005/8/colors/colorful1#5" csCatId="colorful" phldr="1"/>
      <dgm:spPr/>
      <dgm:t>
        <a:bodyPr/>
        <a:lstStyle/>
        <a:p>
          <a:endParaRPr lang="ru-RU"/>
        </a:p>
      </dgm:t>
    </dgm:pt>
    <dgm:pt modelId="{0B18473E-D663-4B72-984C-5164728C5E45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99A1BE94-093A-460A-9B21-19D52ECDFFA8}" type="parTrans" cxnId="{B8584DA4-D8B6-49F0-8F14-25492C08C431}">
      <dgm:prSet/>
      <dgm:spPr/>
      <dgm:t>
        <a:bodyPr/>
        <a:lstStyle/>
        <a:p>
          <a:endParaRPr lang="ru-RU"/>
        </a:p>
      </dgm:t>
    </dgm:pt>
    <dgm:pt modelId="{18DF87D6-7388-4146-BEB3-7F251D3F88D3}" type="sibTrans" cxnId="{B8584DA4-D8B6-49F0-8F14-25492C08C431}">
      <dgm:prSet/>
      <dgm:spPr/>
      <dgm:t>
        <a:bodyPr/>
        <a:lstStyle/>
        <a:p>
          <a:endParaRPr lang="ru-RU"/>
        </a:p>
      </dgm:t>
    </dgm:pt>
    <dgm:pt modelId="{2DC4E670-9C6B-434D-85F6-92D40CD36EA6}">
      <dgm:prSet phldrT="[Текст]" custT="1"/>
      <dgm:spPr/>
      <dgm:t>
        <a:bodyPr/>
        <a:lstStyle/>
        <a:p>
          <a:r>
            <a:rPr lang="ru-RU" sz="2800" dirty="0" smtClean="0">
              <a:latin typeface="Comic Sans MS" pitchFamily="66" charset="0"/>
            </a:rPr>
            <a:t>Ролевая структура в </a:t>
          </a:r>
          <a:r>
            <a:rPr lang="ru-RU" sz="2800" dirty="0" err="1" smtClean="0">
              <a:latin typeface="Comic Sans MS" pitchFamily="66" charset="0"/>
            </a:rPr>
            <a:t>сиблинговой</a:t>
          </a:r>
          <a:r>
            <a:rPr lang="ru-RU" sz="2800" dirty="0" smtClean="0">
              <a:latin typeface="Comic Sans MS" pitchFamily="66" charset="0"/>
            </a:rPr>
            <a:t> подсистеме.</a:t>
          </a:r>
          <a:endParaRPr lang="ru-RU" sz="2800" dirty="0">
            <a:latin typeface="Comic Sans MS" pitchFamily="66" charset="0"/>
          </a:endParaRPr>
        </a:p>
      </dgm:t>
    </dgm:pt>
    <dgm:pt modelId="{F5748D27-9FDE-47BE-935D-F6A1EAF355DA}" type="parTrans" cxnId="{BBC2CE0D-56EB-46AE-A7DC-464EA3C3B389}">
      <dgm:prSet/>
      <dgm:spPr/>
      <dgm:t>
        <a:bodyPr/>
        <a:lstStyle/>
        <a:p>
          <a:endParaRPr lang="ru-RU"/>
        </a:p>
      </dgm:t>
    </dgm:pt>
    <dgm:pt modelId="{E410993E-CF16-421D-9D32-673BF75BA9CC}" type="sibTrans" cxnId="{BBC2CE0D-56EB-46AE-A7DC-464EA3C3B389}">
      <dgm:prSet/>
      <dgm:spPr/>
      <dgm:t>
        <a:bodyPr/>
        <a:lstStyle/>
        <a:p>
          <a:endParaRPr lang="ru-RU"/>
        </a:p>
      </dgm:t>
    </dgm:pt>
    <dgm:pt modelId="{1CE45F06-1B1B-4B97-A02D-E31A8E57F079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792D98FE-23EE-48E8-9685-67341AF6E453}" type="parTrans" cxnId="{62D94713-3705-46FE-8ED2-63FF3CB42453}">
      <dgm:prSet/>
      <dgm:spPr/>
      <dgm:t>
        <a:bodyPr/>
        <a:lstStyle/>
        <a:p>
          <a:endParaRPr lang="ru-RU"/>
        </a:p>
      </dgm:t>
    </dgm:pt>
    <dgm:pt modelId="{EDB5019D-D57C-4EB7-AFD5-CAD7A3832E6A}" type="sibTrans" cxnId="{62D94713-3705-46FE-8ED2-63FF3CB42453}">
      <dgm:prSet/>
      <dgm:spPr/>
      <dgm:t>
        <a:bodyPr/>
        <a:lstStyle/>
        <a:p>
          <a:endParaRPr lang="ru-RU"/>
        </a:p>
      </dgm:t>
    </dgm:pt>
    <dgm:pt modelId="{344B4C5C-62B8-454D-88CB-90C7CFC11F38}">
      <dgm:prSet phldrT="[Текст]" custT="1"/>
      <dgm:spPr/>
      <dgm:t>
        <a:bodyPr/>
        <a:lstStyle/>
        <a:p>
          <a:r>
            <a:rPr lang="ru-RU" sz="2400" dirty="0" smtClean="0">
              <a:latin typeface="Comic Sans MS" pitchFamily="66" charset="0"/>
            </a:rPr>
            <a:t>Паттерны </a:t>
          </a:r>
          <a:r>
            <a:rPr lang="ru-RU" sz="2400" dirty="0" err="1" smtClean="0">
              <a:latin typeface="Comic Sans MS" pitchFamily="66" charset="0"/>
            </a:rPr>
            <a:t>парентификации</a:t>
          </a:r>
          <a:r>
            <a:rPr lang="ru-RU" sz="2400" dirty="0" smtClean="0">
              <a:latin typeface="Comic Sans MS" pitchFamily="66" charset="0"/>
            </a:rPr>
            <a:t>, сформировавшиеся в биологической семье детей.</a:t>
          </a:r>
          <a:endParaRPr lang="ru-RU" sz="2400" dirty="0">
            <a:latin typeface="Comic Sans MS" pitchFamily="66" charset="0"/>
          </a:endParaRPr>
        </a:p>
      </dgm:t>
    </dgm:pt>
    <dgm:pt modelId="{34B6015C-7DBE-4B19-BF9D-82DDB6E4E851}" type="parTrans" cxnId="{EE43EF84-DCD0-4B11-9631-B611E42BBAF4}">
      <dgm:prSet/>
      <dgm:spPr/>
      <dgm:t>
        <a:bodyPr/>
        <a:lstStyle/>
        <a:p>
          <a:endParaRPr lang="ru-RU"/>
        </a:p>
      </dgm:t>
    </dgm:pt>
    <dgm:pt modelId="{5C9C9889-035D-4054-A57B-973B66AD6BE9}" type="sibTrans" cxnId="{EE43EF84-DCD0-4B11-9631-B611E42BBAF4}">
      <dgm:prSet/>
      <dgm:spPr/>
      <dgm:t>
        <a:bodyPr/>
        <a:lstStyle/>
        <a:p>
          <a:endParaRPr lang="ru-RU"/>
        </a:p>
      </dgm:t>
    </dgm:pt>
    <dgm:pt modelId="{1F8B2F9C-81AC-45B7-9225-497F0734DE87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D0476E35-3143-4BF7-BF4D-D32057A352F8}" type="parTrans" cxnId="{C0F86889-5101-4EDC-95CA-01B094BFC8BE}">
      <dgm:prSet/>
      <dgm:spPr/>
      <dgm:t>
        <a:bodyPr/>
        <a:lstStyle/>
        <a:p>
          <a:endParaRPr lang="ru-RU"/>
        </a:p>
      </dgm:t>
    </dgm:pt>
    <dgm:pt modelId="{37A2DA3E-D554-413B-80DC-27B728C6D7DF}" type="sibTrans" cxnId="{C0F86889-5101-4EDC-95CA-01B094BFC8BE}">
      <dgm:prSet/>
      <dgm:spPr/>
      <dgm:t>
        <a:bodyPr/>
        <a:lstStyle/>
        <a:p>
          <a:endParaRPr lang="ru-RU"/>
        </a:p>
      </dgm:t>
    </dgm:pt>
    <dgm:pt modelId="{334912CA-2BE3-4A49-A0E4-E17DAC91BE6C}">
      <dgm:prSet phldrT="[Текст]" custT="1"/>
      <dgm:spPr/>
      <dgm:t>
        <a:bodyPr/>
        <a:lstStyle/>
        <a:p>
          <a:r>
            <a:rPr lang="ru-RU" sz="2400" dirty="0" smtClean="0">
              <a:latin typeface="Comic Sans MS" pitchFamily="66" charset="0"/>
            </a:rPr>
            <a:t>Обеспечение чувства безопасности и отношений привязанности замещающих родителей к каждому ребенку</a:t>
          </a:r>
          <a:r>
            <a:rPr lang="ru-RU" sz="2800" dirty="0" smtClean="0">
              <a:latin typeface="Comic Sans MS" pitchFamily="66" charset="0"/>
            </a:rPr>
            <a:t>.</a:t>
          </a:r>
          <a:endParaRPr lang="ru-RU" sz="2800" dirty="0">
            <a:latin typeface="Comic Sans MS" pitchFamily="66" charset="0"/>
          </a:endParaRPr>
        </a:p>
      </dgm:t>
    </dgm:pt>
    <dgm:pt modelId="{5424D8C1-7170-4892-91F5-0A74E5EF83E3}" type="parTrans" cxnId="{FE317833-1537-43DC-A320-502BF010A986}">
      <dgm:prSet/>
      <dgm:spPr/>
      <dgm:t>
        <a:bodyPr/>
        <a:lstStyle/>
        <a:p>
          <a:endParaRPr lang="ru-RU"/>
        </a:p>
      </dgm:t>
    </dgm:pt>
    <dgm:pt modelId="{F5317F67-2CF5-4A1A-8110-D2552B896C55}" type="sibTrans" cxnId="{FE317833-1537-43DC-A320-502BF010A986}">
      <dgm:prSet/>
      <dgm:spPr/>
      <dgm:t>
        <a:bodyPr/>
        <a:lstStyle/>
        <a:p>
          <a:endParaRPr lang="ru-RU"/>
        </a:p>
      </dgm:t>
    </dgm:pt>
    <dgm:pt modelId="{6AD97F9E-6EB8-4E57-AE64-99EFB01C5F17}">
      <dgm:prSet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CF445E7F-7D19-4839-BA78-45FBD6A2CD73}" type="parTrans" cxnId="{773F4642-E8FB-48CD-9991-0E5792FEC288}">
      <dgm:prSet/>
      <dgm:spPr/>
      <dgm:t>
        <a:bodyPr/>
        <a:lstStyle/>
        <a:p>
          <a:endParaRPr lang="ru-RU"/>
        </a:p>
      </dgm:t>
    </dgm:pt>
    <dgm:pt modelId="{33792206-3B4C-4EFF-BB91-75C4A04C257E}" type="sibTrans" cxnId="{773F4642-E8FB-48CD-9991-0E5792FEC288}">
      <dgm:prSet/>
      <dgm:spPr/>
      <dgm:t>
        <a:bodyPr/>
        <a:lstStyle/>
        <a:p>
          <a:endParaRPr lang="ru-RU"/>
        </a:p>
      </dgm:t>
    </dgm:pt>
    <dgm:pt modelId="{C23176E7-1CEA-4F9B-B704-DFF2ADAD4601}">
      <dgm:prSet/>
      <dgm:spPr/>
      <dgm:t>
        <a:bodyPr/>
        <a:lstStyle/>
        <a:p>
          <a:r>
            <a:rPr lang="ru-RU" dirty="0" smtClean="0">
              <a:latin typeface="Comic Sans MS" pitchFamily="66" charset="0"/>
            </a:rPr>
            <a:t>Поддержка </a:t>
          </a:r>
          <a:r>
            <a:rPr lang="ru-RU" dirty="0" err="1" smtClean="0">
              <a:latin typeface="Comic Sans MS" pitchFamily="66" charset="0"/>
            </a:rPr>
            <a:t>сиблинговых</a:t>
          </a:r>
          <a:r>
            <a:rPr lang="ru-RU" dirty="0" smtClean="0">
              <a:latin typeface="Comic Sans MS" pitchFamily="66" charset="0"/>
            </a:rPr>
            <a:t> взаимоотношений</a:t>
          </a:r>
          <a:r>
            <a:rPr lang="ru-RU" dirty="0" smtClean="0"/>
            <a:t>.</a:t>
          </a:r>
          <a:endParaRPr lang="ru-RU" dirty="0">
            <a:latin typeface="Comic Sans MS" pitchFamily="66" charset="0"/>
          </a:endParaRPr>
        </a:p>
      </dgm:t>
    </dgm:pt>
    <dgm:pt modelId="{818F77F7-E45F-413C-A188-2CE0DF058173}" type="parTrans" cxnId="{14966FF5-C7AE-4EF2-AB22-5100AABFE3DC}">
      <dgm:prSet/>
      <dgm:spPr/>
      <dgm:t>
        <a:bodyPr/>
        <a:lstStyle/>
        <a:p>
          <a:endParaRPr lang="ru-RU"/>
        </a:p>
      </dgm:t>
    </dgm:pt>
    <dgm:pt modelId="{6C92C168-E115-4094-ABB1-C0E6CB38BD60}" type="sibTrans" cxnId="{14966FF5-C7AE-4EF2-AB22-5100AABFE3DC}">
      <dgm:prSet/>
      <dgm:spPr/>
      <dgm:t>
        <a:bodyPr/>
        <a:lstStyle/>
        <a:p>
          <a:endParaRPr lang="ru-RU"/>
        </a:p>
      </dgm:t>
    </dgm:pt>
    <dgm:pt modelId="{3726ED08-F4E3-4D30-9821-A68656F1345B}" type="pres">
      <dgm:prSet presAssocID="{C000B2F6-C98C-4A27-BD66-E85D7A9E2E5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8F41CF-B40B-4FFF-A614-1919A0CB4EA3}" type="pres">
      <dgm:prSet presAssocID="{0B18473E-D663-4B72-984C-5164728C5E45}" presName="composite" presStyleCnt="0"/>
      <dgm:spPr/>
    </dgm:pt>
    <dgm:pt modelId="{51BB552B-DB89-4F8D-9354-6E00B2AFF953}" type="pres">
      <dgm:prSet presAssocID="{0B18473E-D663-4B72-984C-5164728C5E45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5036F1-E4F1-4966-B50B-4F8F7A62DF6D}" type="pres">
      <dgm:prSet presAssocID="{0B18473E-D663-4B72-984C-5164728C5E45}" presName="descendantText" presStyleLbl="alignAcc1" presStyleIdx="0" presStyleCnt="4" custScaleY="1110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B5800D-02EE-4CF7-9B39-27B80B10C0A7}" type="pres">
      <dgm:prSet presAssocID="{18DF87D6-7388-4146-BEB3-7F251D3F88D3}" presName="sp" presStyleCnt="0"/>
      <dgm:spPr/>
    </dgm:pt>
    <dgm:pt modelId="{0D0FEAEF-5AD9-47FE-BB51-E87E6C6B0875}" type="pres">
      <dgm:prSet presAssocID="{1CE45F06-1B1B-4B97-A02D-E31A8E57F079}" presName="composite" presStyleCnt="0"/>
      <dgm:spPr/>
    </dgm:pt>
    <dgm:pt modelId="{42439743-A829-4C6A-8CD8-E3EE5B96A52E}" type="pres">
      <dgm:prSet presAssocID="{1CE45F06-1B1B-4B97-A02D-E31A8E57F079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A33361-36B8-41A2-98D7-0157DC8A8737}" type="pres">
      <dgm:prSet presAssocID="{1CE45F06-1B1B-4B97-A02D-E31A8E57F079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55447C-E75C-4471-9EC7-DA78997DA178}" type="pres">
      <dgm:prSet presAssocID="{EDB5019D-D57C-4EB7-AFD5-CAD7A3832E6A}" presName="sp" presStyleCnt="0"/>
      <dgm:spPr/>
    </dgm:pt>
    <dgm:pt modelId="{7A76D8A5-55EC-43A7-97A3-735D8958D4D7}" type="pres">
      <dgm:prSet presAssocID="{1F8B2F9C-81AC-45B7-9225-497F0734DE87}" presName="composite" presStyleCnt="0"/>
      <dgm:spPr/>
    </dgm:pt>
    <dgm:pt modelId="{DED61F75-0058-471D-ADC4-692CF9F2C6CA}" type="pres">
      <dgm:prSet presAssocID="{1F8B2F9C-81AC-45B7-9225-497F0734DE87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F2DFCC-E24B-4ECC-9F89-8FB84BA1B110}" type="pres">
      <dgm:prSet presAssocID="{1F8B2F9C-81AC-45B7-9225-497F0734DE87}" presName="descendantText" presStyleLbl="alignAcc1" presStyleIdx="2" presStyleCnt="4" custScaleY="1546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A065DF-337A-4384-B1BE-C1BF7D49FE4F}" type="pres">
      <dgm:prSet presAssocID="{37A2DA3E-D554-413B-80DC-27B728C6D7DF}" presName="sp" presStyleCnt="0"/>
      <dgm:spPr/>
    </dgm:pt>
    <dgm:pt modelId="{C7776249-DFAF-4D38-A3BF-FD8404A94BF2}" type="pres">
      <dgm:prSet presAssocID="{6AD97F9E-6EB8-4E57-AE64-99EFB01C5F17}" presName="composite" presStyleCnt="0"/>
      <dgm:spPr/>
    </dgm:pt>
    <dgm:pt modelId="{45E59E85-31DE-42F8-ADAB-00D8CF9612D2}" type="pres">
      <dgm:prSet presAssocID="{6AD97F9E-6EB8-4E57-AE64-99EFB01C5F17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81E1F6-9041-4E8F-A051-997D19413890}" type="pres">
      <dgm:prSet presAssocID="{6AD97F9E-6EB8-4E57-AE64-99EFB01C5F17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586D5C-8F8A-4DEA-AC3C-68609F4F605E}" type="presOf" srcId="{0B18473E-D663-4B72-984C-5164728C5E45}" destId="{51BB552B-DB89-4F8D-9354-6E00B2AFF953}" srcOrd="0" destOrd="0" presId="urn:microsoft.com/office/officeart/2005/8/layout/chevron2"/>
    <dgm:cxn modelId="{773F4642-E8FB-48CD-9991-0E5792FEC288}" srcId="{C000B2F6-C98C-4A27-BD66-E85D7A9E2E58}" destId="{6AD97F9E-6EB8-4E57-AE64-99EFB01C5F17}" srcOrd="3" destOrd="0" parTransId="{CF445E7F-7D19-4839-BA78-45FBD6A2CD73}" sibTransId="{33792206-3B4C-4EFF-BB91-75C4A04C257E}"/>
    <dgm:cxn modelId="{DEE9F7B1-017A-4692-A952-780C16FD2A84}" type="presOf" srcId="{C23176E7-1CEA-4F9B-B704-DFF2ADAD4601}" destId="{4F81E1F6-9041-4E8F-A051-997D19413890}" srcOrd="0" destOrd="0" presId="urn:microsoft.com/office/officeart/2005/8/layout/chevron2"/>
    <dgm:cxn modelId="{A9473E4C-1AEC-4EFA-87E1-2FE67422CB8E}" type="presOf" srcId="{C000B2F6-C98C-4A27-BD66-E85D7A9E2E58}" destId="{3726ED08-F4E3-4D30-9821-A68656F1345B}" srcOrd="0" destOrd="0" presId="urn:microsoft.com/office/officeart/2005/8/layout/chevron2"/>
    <dgm:cxn modelId="{62D94713-3705-46FE-8ED2-63FF3CB42453}" srcId="{C000B2F6-C98C-4A27-BD66-E85D7A9E2E58}" destId="{1CE45F06-1B1B-4B97-A02D-E31A8E57F079}" srcOrd="1" destOrd="0" parTransId="{792D98FE-23EE-48E8-9685-67341AF6E453}" sibTransId="{EDB5019D-D57C-4EB7-AFD5-CAD7A3832E6A}"/>
    <dgm:cxn modelId="{686ADFAD-4DEE-45F5-8954-21DE0B644479}" type="presOf" srcId="{1F8B2F9C-81AC-45B7-9225-497F0734DE87}" destId="{DED61F75-0058-471D-ADC4-692CF9F2C6CA}" srcOrd="0" destOrd="0" presId="urn:microsoft.com/office/officeart/2005/8/layout/chevron2"/>
    <dgm:cxn modelId="{B8584DA4-D8B6-49F0-8F14-25492C08C431}" srcId="{C000B2F6-C98C-4A27-BD66-E85D7A9E2E58}" destId="{0B18473E-D663-4B72-984C-5164728C5E45}" srcOrd="0" destOrd="0" parTransId="{99A1BE94-093A-460A-9B21-19D52ECDFFA8}" sibTransId="{18DF87D6-7388-4146-BEB3-7F251D3F88D3}"/>
    <dgm:cxn modelId="{9617320D-0404-4C07-A33C-B78D08DB3A99}" type="presOf" srcId="{2DC4E670-9C6B-434D-85F6-92D40CD36EA6}" destId="{905036F1-E4F1-4966-B50B-4F8F7A62DF6D}" srcOrd="0" destOrd="0" presId="urn:microsoft.com/office/officeart/2005/8/layout/chevron2"/>
    <dgm:cxn modelId="{14379532-DAA6-45BA-A9DC-FF852B4AC7BE}" type="presOf" srcId="{6AD97F9E-6EB8-4E57-AE64-99EFB01C5F17}" destId="{45E59E85-31DE-42F8-ADAB-00D8CF9612D2}" srcOrd="0" destOrd="0" presId="urn:microsoft.com/office/officeart/2005/8/layout/chevron2"/>
    <dgm:cxn modelId="{C0F86889-5101-4EDC-95CA-01B094BFC8BE}" srcId="{C000B2F6-C98C-4A27-BD66-E85D7A9E2E58}" destId="{1F8B2F9C-81AC-45B7-9225-497F0734DE87}" srcOrd="2" destOrd="0" parTransId="{D0476E35-3143-4BF7-BF4D-D32057A352F8}" sibTransId="{37A2DA3E-D554-413B-80DC-27B728C6D7DF}"/>
    <dgm:cxn modelId="{43DDDCD0-4CFD-4AC2-B5AC-DFCAEB1BEAAF}" type="presOf" srcId="{344B4C5C-62B8-454D-88CB-90C7CFC11F38}" destId="{52A33361-36B8-41A2-98D7-0157DC8A8737}" srcOrd="0" destOrd="0" presId="urn:microsoft.com/office/officeart/2005/8/layout/chevron2"/>
    <dgm:cxn modelId="{14966FF5-C7AE-4EF2-AB22-5100AABFE3DC}" srcId="{6AD97F9E-6EB8-4E57-AE64-99EFB01C5F17}" destId="{C23176E7-1CEA-4F9B-B704-DFF2ADAD4601}" srcOrd="0" destOrd="0" parTransId="{818F77F7-E45F-413C-A188-2CE0DF058173}" sibTransId="{6C92C168-E115-4094-ABB1-C0E6CB38BD60}"/>
    <dgm:cxn modelId="{BD744E78-4D31-488C-AE53-5888AE495290}" type="presOf" srcId="{1CE45F06-1B1B-4B97-A02D-E31A8E57F079}" destId="{42439743-A829-4C6A-8CD8-E3EE5B96A52E}" srcOrd="0" destOrd="0" presId="urn:microsoft.com/office/officeart/2005/8/layout/chevron2"/>
    <dgm:cxn modelId="{88D845B6-A330-4455-8A6B-F51CC7E543B5}" type="presOf" srcId="{334912CA-2BE3-4A49-A0E4-E17DAC91BE6C}" destId="{84F2DFCC-E24B-4ECC-9F89-8FB84BA1B110}" srcOrd="0" destOrd="0" presId="urn:microsoft.com/office/officeart/2005/8/layout/chevron2"/>
    <dgm:cxn modelId="{FE317833-1537-43DC-A320-502BF010A986}" srcId="{1F8B2F9C-81AC-45B7-9225-497F0734DE87}" destId="{334912CA-2BE3-4A49-A0E4-E17DAC91BE6C}" srcOrd="0" destOrd="0" parTransId="{5424D8C1-7170-4892-91F5-0A74E5EF83E3}" sibTransId="{F5317F67-2CF5-4A1A-8110-D2552B896C55}"/>
    <dgm:cxn modelId="{EE43EF84-DCD0-4B11-9631-B611E42BBAF4}" srcId="{1CE45F06-1B1B-4B97-A02D-E31A8E57F079}" destId="{344B4C5C-62B8-454D-88CB-90C7CFC11F38}" srcOrd="0" destOrd="0" parTransId="{34B6015C-7DBE-4B19-BF9D-82DDB6E4E851}" sibTransId="{5C9C9889-035D-4054-A57B-973B66AD6BE9}"/>
    <dgm:cxn modelId="{BBC2CE0D-56EB-46AE-A7DC-464EA3C3B389}" srcId="{0B18473E-D663-4B72-984C-5164728C5E45}" destId="{2DC4E670-9C6B-434D-85F6-92D40CD36EA6}" srcOrd="0" destOrd="0" parTransId="{F5748D27-9FDE-47BE-935D-F6A1EAF355DA}" sibTransId="{E410993E-CF16-421D-9D32-673BF75BA9CC}"/>
    <dgm:cxn modelId="{96381099-5757-44E4-96FE-0272D3324C79}" type="presParOf" srcId="{3726ED08-F4E3-4D30-9821-A68656F1345B}" destId="{978F41CF-B40B-4FFF-A614-1919A0CB4EA3}" srcOrd="0" destOrd="0" presId="urn:microsoft.com/office/officeart/2005/8/layout/chevron2"/>
    <dgm:cxn modelId="{B9CA22CD-329B-4399-BCBE-3600CE87E4F0}" type="presParOf" srcId="{978F41CF-B40B-4FFF-A614-1919A0CB4EA3}" destId="{51BB552B-DB89-4F8D-9354-6E00B2AFF953}" srcOrd="0" destOrd="0" presId="urn:microsoft.com/office/officeart/2005/8/layout/chevron2"/>
    <dgm:cxn modelId="{A1E60A32-020A-452F-B68A-243690325DC4}" type="presParOf" srcId="{978F41CF-B40B-4FFF-A614-1919A0CB4EA3}" destId="{905036F1-E4F1-4966-B50B-4F8F7A62DF6D}" srcOrd="1" destOrd="0" presId="urn:microsoft.com/office/officeart/2005/8/layout/chevron2"/>
    <dgm:cxn modelId="{87B4BEF4-FDA2-415F-A9E6-76E4489FD61F}" type="presParOf" srcId="{3726ED08-F4E3-4D30-9821-A68656F1345B}" destId="{F9B5800D-02EE-4CF7-9B39-27B80B10C0A7}" srcOrd="1" destOrd="0" presId="urn:microsoft.com/office/officeart/2005/8/layout/chevron2"/>
    <dgm:cxn modelId="{1BF9F1AB-4B15-4BA1-813C-B7377AF63920}" type="presParOf" srcId="{3726ED08-F4E3-4D30-9821-A68656F1345B}" destId="{0D0FEAEF-5AD9-47FE-BB51-E87E6C6B0875}" srcOrd="2" destOrd="0" presId="urn:microsoft.com/office/officeart/2005/8/layout/chevron2"/>
    <dgm:cxn modelId="{C56F1808-9910-42F2-A975-6FE9611ED0AE}" type="presParOf" srcId="{0D0FEAEF-5AD9-47FE-BB51-E87E6C6B0875}" destId="{42439743-A829-4C6A-8CD8-E3EE5B96A52E}" srcOrd="0" destOrd="0" presId="urn:microsoft.com/office/officeart/2005/8/layout/chevron2"/>
    <dgm:cxn modelId="{44FF40B4-AE8A-4A8B-A6D5-54C79EB74E69}" type="presParOf" srcId="{0D0FEAEF-5AD9-47FE-BB51-E87E6C6B0875}" destId="{52A33361-36B8-41A2-98D7-0157DC8A8737}" srcOrd="1" destOrd="0" presId="urn:microsoft.com/office/officeart/2005/8/layout/chevron2"/>
    <dgm:cxn modelId="{0B1B8F4F-BBEB-4155-96F8-152036F267FD}" type="presParOf" srcId="{3726ED08-F4E3-4D30-9821-A68656F1345B}" destId="{3555447C-E75C-4471-9EC7-DA78997DA178}" srcOrd="3" destOrd="0" presId="urn:microsoft.com/office/officeart/2005/8/layout/chevron2"/>
    <dgm:cxn modelId="{FD48B655-3236-4E73-9BFC-02B8A29C2DD7}" type="presParOf" srcId="{3726ED08-F4E3-4D30-9821-A68656F1345B}" destId="{7A76D8A5-55EC-43A7-97A3-735D8958D4D7}" srcOrd="4" destOrd="0" presId="urn:microsoft.com/office/officeart/2005/8/layout/chevron2"/>
    <dgm:cxn modelId="{9B9FE24E-5648-4A40-992F-5A670521214E}" type="presParOf" srcId="{7A76D8A5-55EC-43A7-97A3-735D8958D4D7}" destId="{DED61F75-0058-471D-ADC4-692CF9F2C6CA}" srcOrd="0" destOrd="0" presId="urn:microsoft.com/office/officeart/2005/8/layout/chevron2"/>
    <dgm:cxn modelId="{84DDC662-7D3A-4DAE-9CCF-18EE20427B2A}" type="presParOf" srcId="{7A76D8A5-55EC-43A7-97A3-735D8958D4D7}" destId="{84F2DFCC-E24B-4ECC-9F89-8FB84BA1B110}" srcOrd="1" destOrd="0" presId="urn:microsoft.com/office/officeart/2005/8/layout/chevron2"/>
    <dgm:cxn modelId="{341A6A9F-B855-4545-A8A6-922D5D17BDF8}" type="presParOf" srcId="{3726ED08-F4E3-4D30-9821-A68656F1345B}" destId="{33A065DF-337A-4384-B1BE-C1BF7D49FE4F}" srcOrd="5" destOrd="0" presId="urn:microsoft.com/office/officeart/2005/8/layout/chevron2"/>
    <dgm:cxn modelId="{FEF56BBA-D69C-4EBC-9F21-903963371C17}" type="presParOf" srcId="{3726ED08-F4E3-4D30-9821-A68656F1345B}" destId="{C7776249-DFAF-4D38-A3BF-FD8404A94BF2}" srcOrd="6" destOrd="0" presId="urn:microsoft.com/office/officeart/2005/8/layout/chevron2"/>
    <dgm:cxn modelId="{27DE79BA-5279-4F27-9240-44723B346535}" type="presParOf" srcId="{C7776249-DFAF-4D38-A3BF-FD8404A94BF2}" destId="{45E59E85-31DE-42F8-ADAB-00D8CF9612D2}" srcOrd="0" destOrd="0" presId="urn:microsoft.com/office/officeart/2005/8/layout/chevron2"/>
    <dgm:cxn modelId="{33F0A218-8300-48CC-BF91-9CAD3C0142AA}" type="presParOf" srcId="{C7776249-DFAF-4D38-A3BF-FD8404A94BF2}" destId="{4F81E1F6-9041-4E8F-A051-997D1941389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7DA3A3-E2EA-4E03-B444-38786020F7C7}" type="doc">
      <dgm:prSet loTypeId="urn:microsoft.com/office/officeart/2005/8/layout/vProcess5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DBF4E64A-72D1-42C0-B062-55BA08356FCD}">
      <dgm:prSet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2000" b="1" dirty="0" smtClean="0">
              <a:solidFill>
                <a:srgbClr val="9E0000"/>
              </a:solidFill>
              <a:latin typeface="Comic Sans MS" panose="030F0702030302020204" pitchFamily="66" charset="0"/>
            </a:rPr>
            <a:t>Основная задача</a:t>
          </a:r>
          <a:r>
            <a:rPr lang="ru-RU" sz="2000" dirty="0" smtClean="0">
              <a:solidFill>
                <a:srgbClr val="9E0000"/>
              </a:solidFill>
              <a:latin typeface="Comic Sans MS" panose="030F0702030302020204" pitchFamily="66" charset="0"/>
            </a:rPr>
            <a:t> </a:t>
          </a:r>
          <a:r>
            <a:rPr lang="ru-RU" sz="2000" dirty="0" smtClean="0">
              <a:solidFill>
                <a:schemeClr val="tx1"/>
              </a:solidFill>
              <a:latin typeface="Comic Sans MS" panose="030F0702030302020204" pitchFamily="66" charset="0"/>
            </a:rPr>
            <a:t>–</a:t>
          </a:r>
          <a:r>
            <a:rPr lang="ru-RU" sz="2000" dirty="0" smtClean="0">
              <a:latin typeface="Comic Sans MS" panose="030F0702030302020204" pitchFamily="66" charset="0"/>
            </a:rPr>
            <a:t> </a:t>
          </a:r>
          <a:r>
            <a:rPr lang="ru-RU" sz="2000" dirty="0" smtClean="0">
              <a:solidFill>
                <a:schemeClr val="tx1"/>
              </a:solidFill>
              <a:latin typeface="Comic Sans MS" panose="030F0702030302020204" pitchFamily="66" charset="0"/>
            </a:rPr>
            <a:t>удовлетворение изменяющихся потребностей семьи в информировании и просвещении, а также в общей психологической поддержке.  </a:t>
          </a:r>
          <a:r>
            <a:rPr lang="ru-RU" sz="2000" b="1" dirty="0" smtClean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rPr>
            <a:t>План работы составляется на 1 год</a:t>
          </a:r>
          <a:endParaRPr lang="ru-RU" sz="2000" b="1" dirty="0">
            <a:solidFill>
              <a:schemeClr val="accent2">
                <a:lumMod val="75000"/>
              </a:schemeClr>
            </a:solidFill>
            <a:latin typeface="Comic Sans MS" panose="030F0702030302020204" pitchFamily="66" charset="0"/>
          </a:endParaRPr>
        </a:p>
      </dgm:t>
    </dgm:pt>
    <dgm:pt modelId="{16917748-9F25-405C-B3E2-3F70A7A0C9D7}" type="parTrans" cxnId="{B76D7AD0-1A47-4443-AD71-707829DBF831}">
      <dgm:prSet/>
      <dgm:spPr/>
      <dgm:t>
        <a:bodyPr/>
        <a:lstStyle/>
        <a:p>
          <a:endParaRPr lang="ru-RU"/>
        </a:p>
      </dgm:t>
    </dgm:pt>
    <dgm:pt modelId="{2533B4E8-F4BD-4C5F-835C-4A914346C09B}" type="sibTrans" cxnId="{B76D7AD0-1A47-4443-AD71-707829DBF831}">
      <dgm:prSet/>
      <dgm:spPr>
        <a:solidFill>
          <a:schemeClr val="accent6">
            <a:lumMod val="60000"/>
            <a:lumOff val="40000"/>
            <a:alpha val="90000"/>
          </a:schemeClr>
        </a:solidFill>
        <a:ln>
          <a:solidFill>
            <a:schemeClr val="accent6">
              <a:lumMod val="50000"/>
              <a:alpha val="90000"/>
            </a:schemeClr>
          </a:solidFill>
        </a:ln>
      </dgm:spPr>
      <dgm:t>
        <a:bodyPr/>
        <a:lstStyle/>
        <a:p>
          <a:endParaRPr lang="ru-RU"/>
        </a:p>
      </dgm:t>
    </dgm:pt>
    <dgm:pt modelId="{0531813C-58E1-4840-A1CF-74F1639956B6}">
      <dgm:prSet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1800" b="1" dirty="0" smtClean="0">
              <a:solidFill>
                <a:srgbClr val="9E0000"/>
              </a:solidFill>
              <a:latin typeface="Comic Sans MS" panose="030F0702030302020204" pitchFamily="66" charset="0"/>
            </a:rPr>
            <a:t>Формы работы с семьей: </a:t>
          </a:r>
          <a:r>
            <a:rPr lang="ru-RU" sz="1800" dirty="0" smtClean="0">
              <a:solidFill>
                <a:schemeClr val="tx1"/>
              </a:solidFill>
              <a:latin typeface="Comic Sans MS" panose="030F0702030302020204" pitchFamily="66" charset="0"/>
            </a:rPr>
            <a:t>преимущественно групповые.</a:t>
          </a:r>
          <a:endParaRPr lang="ru-RU" sz="1800" dirty="0">
            <a:solidFill>
              <a:schemeClr val="tx1"/>
            </a:solidFill>
          </a:endParaRPr>
        </a:p>
      </dgm:t>
    </dgm:pt>
    <dgm:pt modelId="{AAA15F00-D0CA-4D6C-B412-DAFCEF910A30}" type="parTrans" cxnId="{AC29E422-2FBC-4F59-9639-1E62457BCBA1}">
      <dgm:prSet/>
      <dgm:spPr/>
      <dgm:t>
        <a:bodyPr/>
        <a:lstStyle/>
        <a:p>
          <a:endParaRPr lang="ru-RU"/>
        </a:p>
      </dgm:t>
    </dgm:pt>
    <dgm:pt modelId="{06E90FFB-48EE-402A-8864-B3046B7E9CF8}" type="sibTrans" cxnId="{AC29E422-2FBC-4F59-9639-1E62457BCBA1}">
      <dgm:prSet/>
      <dgm:spPr>
        <a:solidFill>
          <a:schemeClr val="accent6">
            <a:lumMod val="40000"/>
            <a:lumOff val="60000"/>
            <a:alpha val="90000"/>
          </a:schemeClr>
        </a:solidFill>
        <a:ln>
          <a:solidFill>
            <a:srgbClr val="9E0000">
              <a:alpha val="90000"/>
            </a:srgbClr>
          </a:solidFill>
        </a:ln>
      </dgm:spPr>
      <dgm:t>
        <a:bodyPr/>
        <a:lstStyle/>
        <a:p>
          <a:endParaRPr lang="ru-RU"/>
        </a:p>
      </dgm:t>
    </dgm:pt>
    <dgm:pt modelId="{0FCBA7BA-BC1F-4F87-B86C-DE2F7B274BCF}">
      <dgm:prSet custT="1"/>
      <dgm:spPr>
        <a:solidFill>
          <a:schemeClr val="accent5">
            <a:lumMod val="20000"/>
            <a:lumOff val="8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algn="l"/>
          <a:r>
            <a:rPr lang="ru-RU" sz="1600" b="1" dirty="0" smtClean="0">
              <a:solidFill>
                <a:srgbClr val="9E0000"/>
              </a:solidFill>
              <a:latin typeface="Comic Sans MS" panose="030F0702030302020204" pitchFamily="66" charset="0"/>
            </a:rPr>
            <a:t>Виды деятельности</a:t>
          </a:r>
          <a:r>
            <a:rPr lang="ru-RU" sz="1600" b="1" dirty="0" smtClean="0">
              <a:solidFill>
                <a:schemeClr val="tx1"/>
              </a:solidFill>
              <a:latin typeface="Comic Sans MS" panose="030F0702030302020204" pitchFamily="66" charset="0"/>
            </a:rPr>
            <a:t>:</a:t>
          </a:r>
          <a:r>
            <a:rPr lang="ru-RU" sz="1600" b="1" dirty="0" smtClean="0">
              <a:solidFill>
                <a:srgbClr val="9E0000"/>
              </a:solidFill>
              <a:latin typeface="Comic Sans MS" panose="030F0702030302020204" pitchFamily="66" charset="0"/>
            </a:rPr>
            <a:t> </a:t>
          </a:r>
          <a:r>
            <a:rPr lang="ru-RU" sz="1600" dirty="0" smtClean="0">
              <a:solidFill>
                <a:schemeClr val="tx1"/>
              </a:solidFill>
              <a:latin typeface="Comic Sans MS" panose="030F0702030302020204" pitchFamily="66" charset="0"/>
            </a:rPr>
            <a:t>публичная лекция, группа психологической поддержки, индивидуальная консультация по проблемам развития, воспитания, образования приемных детей, подготовки их к самостоятельной жизни, тренинг по развитию родительских компетенций.</a:t>
          </a:r>
        </a:p>
        <a:p>
          <a:pPr algn="l"/>
          <a:r>
            <a:rPr lang="ru-RU" sz="1600" dirty="0" smtClean="0">
              <a:solidFill>
                <a:schemeClr val="tx1"/>
              </a:solidFill>
              <a:latin typeface="Comic Sans MS" panose="030F0702030302020204" pitchFamily="66" charset="0"/>
            </a:rPr>
            <a:t>Пример: «Школа воспитания», </a:t>
          </a:r>
          <a:r>
            <a:rPr lang="ru-RU" sz="1600" dirty="0" err="1" smtClean="0">
              <a:solidFill>
                <a:schemeClr val="tx1"/>
              </a:solidFill>
              <a:latin typeface="Comic Sans MS" panose="030F0702030302020204" pitchFamily="66" charset="0"/>
            </a:rPr>
            <a:t>низкопороговый</a:t>
          </a:r>
          <a:r>
            <a:rPr lang="ru-RU" sz="1600" dirty="0" smtClean="0">
              <a:solidFill>
                <a:schemeClr val="tx1"/>
              </a:solidFill>
              <a:latin typeface="Comic Sans MS" panose="030F0702030302020204" pitchFamily="66" charset="0"/>
            </a:rPr>
            <a:t> «Родительский клуб», «Педагогическая  гостиная».</a:t>
          </a:r>
          <a:endParaRPr lang="ru-RU" sz="1600" dirty="0"/>
        </a:p>
      </dgm:t>
    </dgm:pt>
    <dgm:pt modelId="{673FF1CF-1F71-4E17-8A2D-638E5003E8C3}" type="parTrans" cxnId="{2145BA41-438D-426B-BE1E-4B3D4B22325E}">
      <dgm:prSet/>
      <dgm:spPr/>
      <dgm:t>
        <a:bodyPr/>
        <a:lstStyle/>
        <a:p>
          <a:endParaRPr lang="ru-RU"/>
        </a:p>
      </dgm:t>
    </dgm:pt>
    <dgm:pt modelId="{9BB8B9A9-78D2-4B80-AB6A-487029BCFB4B}" type="sibTrans" cxnId="{2145BA41-438D-426B-BE1E-4B3D4B22325E}">
      <dgm:prSet/>
      <dgm:spPr/>
      <dgm:t>
        <a:bodyPr/>
        <a:lstStyle/>
        <a:p>
          <a:endParaRPr lang="ru-RU"/>
        </a:p>
      </dgm:t>
    </dgm:pt>
    <dgm:pt modelId="{56C2B019-256E-433A-9734-8D93B60101C5}" type="pres">
      <dgm:prSet presAssocID="{E77DA3A3-E2EA-4E03-B444-38786020F7C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FEE882-6168-4B73-851E-BD50590EA2B3}" type="pres">
      <dgm:prSet presAssocID="{E77DA3A3-E2EA-4E03-B444-38786020F7C7}" presName="dummyMaxCanvas" presStyleCnt="0">
        <dgm:presLayoutVars/>
      </dgm:prSet>
      <dgm:spPr/>
    </dgm:pt>
    <dgm:pt modelId="{EBEBFE0A-829C-4A00-8260-B059A331B8F7}" type="pres">
      <dgm:prSet presAssocID="{E77DA3A3-E2EA-4E03-B444-38786020F7C7}" presName="ThreeNodes_1" presStyleLbl="node1" presStyleIdx="0" presStyleCnt="3" custScaleY="1165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3FBD19-AFF1-4283-981A-F18B88F9996D}" type="pres">
      <dgm:prSet presAssocID="{E77DA3A3-E2EA-4E03-B444-38786020F7C7}" presName="ThreeNodes_2" presStyleLbl="node1" presStyleIdx="1" presStyleCnt="3" custScaleY="49536" custLinFactNeighborX="589" custLinFactNeighborY="-215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941493-40A4-40D0-B586-B5AEA977B52A}" type="pres">
      <dgm:prSet presAssocID="{E77DA3A3-E2EA-4E03-B444-38786020F7C7}" presName="ThreeNodes_3" presStyleLbl="node1" presStyleIdx="2" presStyleCnt="3" custScaleY="164102" custLinFactNeighborX="1" custLinFactNeighborY="-143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F5766B-37AB-4491-9107-764C49763E0D}" type="pres">
      <dgm:prSet presAssocID="{E77DA3A3-E2EA-4E03-B444-38786020F7C7}" presName="ThreeConn_1-2" presStyleLbl="fgAccFollowNode1" presStyleIdx="0" presStyleCnt="2" custScaleY="117980" custLinFactNeighborX="-6071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9B871C-DB5F-4815-9E40-7C2B43CF482C}" type="pres">
      <dgm:prSet presAssocID="{E77DA3A3-E2EA-4E03-B444-38786020F7C7}" presName="ThreeConn_2-3" presStyleLbl="fgAccFollowNode1" presStyleIdx="1" presStyleCnt="2" custScaleY="128451" custLinFactNeighborX="-2575" custLinFactNeighborY="-487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41EAC6-7BBD-4FC3-9782-660DF79DCC66}" type="pres">
      <dgm:prSet presAssocID="{E77DA3A3-E2EA-4E03-B444-38786020F7C7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EFF595-8812-4EF3-824C-48AD96497109}" type="pres">
      <dgm:prSet presAssocID="{E77DA3A3-E2EA-4E03-B444-38786020F7C7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A0601E-42B5-41F8-AE58-25FB326F1D57}" type="pres">
      <dgm:prSet presAssocID="{E77DA3A3-E2EA-4E03-B444-38786020F7C7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C5D32E-FFCD-41FE-97D1-B829673892EB}" type="presOf" srcId="{06E90FFB-48EE-402A-8864-B3046B7E9CF8}" destId="{DC9B871C-DB5F-4815-9E40-7C2B43CF482C}" srcOrd="0" destOrd="0" presId="urn:microsoft.com/office/officeart/2005/8/layout/vProcess5"/>
    <dgm:cxn modelId="{AF4CB421-82C6-413F-B28E-BABEC7B271C5}" type="presOf" srcId="{0FCBA7BA-BC1F-4F87-B86C-DE2F7B274BCF}" destId="{C3941493-40A4-40D0-B586-B5AEA977B52A}" srcOrd="0" destOrd="0" presId="urn:microsoft.com/office/officeart/2005/8/layout/vProcess5"/>
    <dgm:cxn modelId="{2145BA41-438D-426B-BE1E-4B3D4B22325E}" srcId="{E77DA3A3-E2EA-4E03-B444-38786020F7C7}" destId="{0FCBA7BA-BC1F-4F87-B86C-DE2F7B274BCF}" srcOrd="2" destOrd="0" parTransId="{673FF1CF-1F71-4E17-8A2D-638E5003E8C3}" sibTransId="{9BB8B9A9-78D2-4B80-AB6A-487029BCFB4B}"/>
    <dgm:cxn modelId="{FF700904-C125-4E72-A421-2CBD61C636EF}" type="presOf" srcId="{DBF4E64A-72D1-42C0-B062-55BA08356FCD}" destId="{EBEBFE0A-829C-4A00-8260-B059A331B8F7}" srcOrd="0" destOrd="0" presId="urn:microsoft.com/office/officeart/2005/8/layout/vProcess5"/>
    <dgm:cxn modelId="{A95178EF-45C9-4CD3-8F98-D57C80EBC4E4}" type="presOf" srcId="{2533B4E8-F4BD-4C5F-835C-4A914346C09B}" destId="{57F5766B-37AB-4491-9107-764C49763E0D}" srcOrd="0" destOrd="0" presId="urn:microsoft.com/office/officeart/2005/8/layout/vProcess5"/>
    <dgm:cxn modelId="{47E77987-EF00-4487-AE1B-688BBEE856DD}" type="presOf" srcId="{DBF4E64A-72D1-42C0-B062-55BA08356FCD}" destId="{DB41EAC6-7BBD-4FC3-9782-660DF79DCC66}" srcOrd="1" destOrd="0" presId="urn:microsoft.com/office/officeart/2005/8/layout/vProcess5"/>
    <dgm:cxn modelId="{5B5DCBBC-6CA1-46AD-BEEB-D5672628DA04}" type="presOf" srcId="{0531813C-58E1-4840-A1CF-74F1639956B6}" destId="{39EFF595-8812-4EF3-824C-48AD96497109}" srcOrd="1" destOrd="0" presId="urn:microsoft.com/office/officeart/2005/8/layout/vProcess5"/>
    <dgm:cxn modelId="{2B8A229D-419F-4173-99AF-A07397D12D29}" type="presOf" srcId="{E77DA3A3-E2EA-4E03-B444-38786020F7C7}" destId="{56C2B019-256E-433A-9734-8D93B60101C5}" srcOrd="0" destOrd="0" presId="urn:microsoft.com/office/officeart/2005/8/layout/vProcess5"/>
    <dgm:cxn modelId="{D4128065-921A-4B4A-96ED-82C3C351FD72}" type="presOf" srcId="{0FCBA7BA-BC1F-4F87-B86C-DE2F7B274BCF}" destId="{3EA0601E-42B5-41F8-AE58-25FB326F1D57}" srcOrd="1" destOrd="0" presId="urn:microsoft.com/office/officeart/2005/8/layout/vProcess5"/>
    <dgm:cxn modelId="{B76D7AD0-1A47-4443-AD71-707829DBF831}" srcId="{E77DA3A3-E2EA-4E03-B444-38786020F7C7}" destId="{DBF4E64A-72D1-42C0-B062-55BA08356FCD}" srcOrd="0" destOrd="0" parTransId="{16917748-9F25-405C-B3E2-3F70A7A0C9D7}" sibTransId="{2533B4E8-F4BD-4C5F-835C-4A914346C09B}"/>
    <dgm:cxn modelId="{AC29E422-2FBC-4F59-9639-1E62457BCBA1}" srcId="{E77DA3A3-E2EA-4E03-B444-38786020F7C7}" destId="{0531813C-58E1-4840-A1CF-74F1639956B6}" srcOrd="1" destOrd="0" parTransId="{AAA15F00-D0CA-4D6C-B412-DAFCEF910A30}" sibTransId="{06E90FFB-48EE-402A-8864-B3046B7E9CF8}"/>
    <dgm:cxn modelId="{8BD86063-7BB1-4D0B-AE22-9EADCDF86FBB}" type="presOf" srcId="{0531813C-58E1-4840-A1CF-74F1639956B6}" destId="{D43FBD19-AFF1-4283-981A-F18B88F9996D}" srcOrd="0" destOrd="0" presId="urn:microsoft.com/office/officeart/2005/8/layout/vProcess5"/>
    <dgm:cxn modelId="{4335EA52-1939-46AA-9E28-8DEB78BFF98D}" type="presParOf" srcId="{56C2B019-256E-433A-9734-8D93B60101C5}" destId="{1DFEE882-6168-4B73-851E-BD50590EA2B3}" srcOrd="0" destOrd="0" presId="urn:microsoft.com/office/officeart/2005/8/layout/vProcess5"/>
    <dgm:cxn modelId="{A33BE9FB-B85D-49DF-A644-ED80B28E2323}" type="presParOf" srcId="{56C2B019-256E-433A-9734-8D93B60101C5}" destId="{EBEBFE0A-829C-4A00-8260-B059A331B8F7}" srcOrd="1" destOrd="0" presId="urn:microsoft.com/office/officeart/2005/8/layout/vProcess5"/>
    <dgm:cxn modelId="{495A5C58-8966-49E0-939D-77564F4AE0DA}" type="presParOf" srcId="{56C2B019-256E-433A-9734-8D93B60101C5}" destId="{D43FBD19-AFF1-4283-981A-F18B88F9996D}" srcOrd="2" destOrd="0" presId="urn:microsoft.com/office/officeart/2005/8/layout/vProcess5"/>
    <dgm:cxn modelId="{BC05BFB2-9A69-4AF3-9009-7C92E6925D74}" type="presParOf" srcId="{56C2B019-256E-433A-9734-8D93B60101C5}" destId="{C3941493-40A4-40D0-B586-B5AEA977B52A}" srcOrd="3" destOrd="0" presId="urn:microsoft.com/office/officeart/2005/8/layout/vProcess5"/>
    <dgm:cxn modelId="{F60232A3-6A7E-4E46-B9C2-C576C63CDD4D}" type="presParOf" srcId="{56C2B019-256E-433A-9734-8D93B60101C5}" destId="{57F5766B-37AB-4491-9107-764C49763E0D}" srcOrd="4" destOrd="0" presId="urn:microsoft.com/office/officeart/2005/8/layout/vProcess5"/>
    <dgm:cxn modelId="{5D14DD5A-2FB3-467E-88A5-C382A54ED6C4}" type="presParOf" srcId="{56C2B019-256E-433A-9734-8D93B60101C5}" destId="{DC9B871C-DB5F-4815-9E40-7C2B43CF482C}" srcOrd="5" destOrd="0" presId="urn:microsoft.com/office/officeart/2005/8/layout/vProcess5"/>
    <dgm:cxn modelId="{1CA65A28-3A6D-4FD5-9971-2EBD4B021847}" type="presParOf" srcId="{56C2B019-256E-433A-9734-8D93B60101C5}" destId="{DB41EAC6-7BBD-4FC3-9782-660DF79DCC66}" srcOrd="6" destOrd="0" presId="urn:microsoft.com/office/officeart/2005/8/layout/vProcess5"/>
    <dgm:cxn modelId="{510CE462-7848-464E-90F4-E17E024C3D2D}" type="presParOf" srcId="{56C2B019-256E-433A-9734-8D93B60101C5}" destId="{39EFF595-8812-4EF3-824C-48AD96497109}" srcOrd="7" destOrd="0" presId="urn:microsoft.com/office/officeart/2005/8/layout/vProcess5"/>
    <dgm:cxn modelId="{A1622CD5-DCC0-4E6D-9658-1F6CA4018D65}" type="presParOf" srcId="{56C2B019-256E-433A-9734-8D93B60101C5}" destId="{3EA0601E-42B5-41F8-AE58-25FB326F1D57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7DA3A3-E2EA-4E03-B444-38786020F7C7}" type="doc">
      <dgm:prSet loTypeId="urn:microsoft.com/office/officeart/2005/8/layout/vProcess5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DBF4E64A-72D1-42C0-B062-55BA08356FCD}">
      <dgm:prSet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2000" b="1" dirty="0" smtClean="0">
              <a:solidFill>
                <a:srgbClr val="9E0000"/>
              </a:solidFill>
              <a:latin typeface="Comic Sans MS" panose="030F0702030302020204" pitchFamily="66" charset="0"/>
            </a:rPr>
            <a:t>Ведущая потребность семьи </a:t>
          </a:r>
          <a:r>
            <a:rPr lang="ru-RU" sz="2000" dirty="0" smtClean="0">
              <a:solidFill>
                <a:schemeClr val="tx1"/>
              </a:solidFill>
              <a:latin typeface="Comic Sans MS" panose="030F0702030302020204" pitchFamily="66" charset="0"/>
            </a:rPr>
            <a:t>– помощь в урегулировании семейной ситуации.  </a:t>
          </a:r>
          <a:r>
            <a:rPr lang="ru-RU" sz="2000" b="1" dirty="0" smtClean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rPr>
            <a:t>Континуум сопровождения – 6 месяцев.  </a:t>
          </a:r>
          <a:endParaRPr lang="ru-RU" sz="2000" b="1" dirty="0">
            <a:solidFill>
              <a:schemeClr val="accent2">
                <a:lumMod val="75000"/>
              </a:schemeClr>
            </a:solidFill>
            <a:latin typeface="Comic Sans MS" panose="030F0702030302020204" pitchFamily="66" charset="0"/>
          </a:endParaRPr>
        </a:p>
      </dgm:t>
    </dgm:pt>
    <dgm:pt modelId="{16917748-9F25-405C-B3E2-3F70A7A0C9D7}" type="parTrans" cxnId="{B76D7AD0-1A47-4443-AD71-707829DBF831}">
      <dgm:prSet/>
      <dgm:spPr/>
      <dgm:t>
        <a:bodyPr/>
        <a:lstStyle/>
        <a:p>
          <a:endParaRPr lang="ru-RU"/>
        </a:p>
      </dgm:t>
    </dgm:pt>
    <dgm:pt modelId="{2533B4E8-F4BD-4C5F-835C-4A914346C09B}" type="sibTrans" cxnId="{B76D7AD0-1A47-4443-AD71-707829DBF831}">
      <dgm:prSet/>
      <dgm:spPr>
        <a:solidFill>
          <a:schemeClr val="accent6">
            <a:lumMod val="60000"/>
            <a:lumOff val="40000"/>
            <a:alpha val="90000"/>
          </a:schemeClr>
        </a:solidFill>
        <a:ln>
          <a:solidFill>
            <a:schemeClr val="accent6">
              <a:lumMod val="50000"/>
              <a:alpha val="90000"/>
            </a:schemeClr>
          </a:solidFill>
        </a:ln>
      </dgm:spPr>
      <dgm:t>
        <a:bodyPr/>
        <a:lstStyle/>
        <a:p>
          <a:endParaRPr lang="ru-RU"/>
        </a:p>
      </dgm:t>
    </dgm:pt>
    <dgm:pt modelId="{0531813C-58E1-4840-A1CF-74F1639956B6}">
      <dgm:prSet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1800" b="1" dirty="0" smtClean="0">
              <a:solidFill>
                <a:srgbClr val="9E0000"/>
              </a:solidFill>
              <a:latin typeface="Comic Sans MS" panose="030F0702030302020204" pitchFamily="66" charset="0"/>
            </a:rPr>
            <a:t>Форма работы с семьей: </a:t>
          </a:r>
          <a:r>
            <a:rPr lang="ru-RU" sz="1800" b="0" dirty="0" smtClean="0">
              <a:solidFill>
                <a:schemeClr val="tx1"/>
              </a:solidFill>
              <a:latin typeface="Comic Sans MS" panose="030F0702030302020204" pitchFamily="66" charset="0"/>
            </a:rPr>
            <a:t>индивидуальные и </a:t>
          </a:r>
          <a:r>
            <a:rPr lang="ru-RU" sz="1800" b="0" dirty="0" smtClean="0">
              <a:solidFill>
                <a:schemeClr val="tx1"/>
              </a:solidFill>
              <a:latin typeface="Comic Sans MS" panose="030F0702030302020204" pitchFamily="66" charset="0"/>
            </a:rPr>
            <a:t>групповые.</a:t>
          </a:r>
          <a:endParaRPr lang="ru-RU" sz="1800" b="0" dirty="0">
            <a:solidFill>
              <a:schemeClr val="tx1"/>
            </a:solidFill>
          </a:endParaRPr>
        </a:p>
      </dgm:t>
    </dgm:pt>
    <dgm:pt modelId="{AAA15F00-D0CA-4D6C-B412-DAFCEF910A30}" type="parTrans" cxnId="{AC29E422-2FBC-4F59-9639-1E62457BCBA1}">
      <dgm:prSet/>
      <dgm:spPr/>
      <dgm:t>
        <a:bodyPr/>
        <a:lstStyle/>
        <a:p>
          <a:endParaRPr lang="ru-RU"/>
        </a:p>
      </dgm:t>
    </dgm:pt>
    <dgm:pt modelId="{06E90FFB-48EE-402A-8864-B3046B7E9CF8}" type="sibTrans" cxnId="{AC29E422-2FBC-4F59-9639-1E62457BCBA1}">
      <dgm:prSet/>
      <dgm:spPr>
        <a:solidFill>
          <a:schemeClr val="accent6">
            <a:lumMod val="40000"/>
            <a:lumOff val="60000"/>
            <a:alpha val="90000"/>
          </a:schemeClr>
        </a:solidFill>
        <a:ln>
          <a:solidFill>
            <a:srgbClr val="9E0000">
              <a:alpha val="90000"/>
            </a:srgbClr>
          </a:solidFill>
        </a:ln>
      </dgm:spPr>
      <dgm:t>
        <a:bodyPr/>
        <a:lstStyle/>
        <a:p>
          <a:endParaRPr lang="ru-RU"/>
        </a:p>
      </dgm:t>
    </dgm:pt>
    <dgm:pt modelId="{0FCBA7BA-BC1F-4F87-B86C-DE2F7B274BCF}">
      <dgm:prSet custT="1"/>
      <dgm:spPr>
        <a:solidFill>
          <a:schemeClr val="accent5">
            <a:lumMod val="20000"/>
            <a:lumOff val="8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algn="l"/>
          <a:r>
            <a:rPr lang="ru-RU" sz="1600" b="0" dirty="0" smtClean="0">
              <a:solidFill>
                <a:schemeClr val="tx1"/>
              </a:solidFill>
              <a:latin typeface="Comic Sans MS" panose="030F0702030302020204" pitchFamily="66" charset="0"/>
            </a:rPr>
            <a:t>Куратор организует комплексное сопровождение семьи на протяжении всего времени работы со случаем, аккумулирует, мобилизует ресурсы разного уровня (инфраструктурные, кадровые, профессиональные, сетевые, личностные, семейные) для целей сопровождения.</a:t>
          </a:r>
        </a:p>
      </dgm:t>
    </dgm:pt>
    <dgm:pt modelId="{673FF1CF-1F71-4E17-8A2D-638E5003E8C3}" type="parTrans" cxnId="{2145BA41-438D-426B-BE1E-4B3D4B22325E}">
      <dgm:prSet/>
      <dgm:spPr/>
      <dgm:t>
        <a:bodyPr/>
        <a:lstStyle/>
        <a:p>
          <a:endParaRPr lang="ru-RU"/>
        </a:p>
      </dgm:t>
    </dgm:pt>
    <dgm:pt modelId="{9BB8B9A9-78D2-4B80-AB6A-487029BCFB4B}" type="sibTrans" cxnId="{2145BA41-438D-426B-BE1E-4B3D4B22325E}">
      <dgm:prSet/>
      <dgm:spPr/>
      <dgm:t>
        <a:bodyPr/>
        <a:lstStyle/>
        <a:p>
          <a:endParaRPr lang="ru-RU"/>
        </a:p>
      </dgm:t>
    </dgm:pt>
    <dgm:pt modelId="{56C2B019-256E-433A-9734-8D93B60101C5}" type="pres">
      <dgm:prSet presAssocID="{E77DA3A3-E2EA-4E03-B444-38786020F7C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FEE882-6168-4B73-851E-BD50590EA2B3}" type="pres">
      <dgm:prSet presAssocID="{E77DA3A3-E2EA-4E03-B444-38786020F7C7}" presName="dummyMaxCanvas" presStyleCnt="0">
        <dgm:presLayoutVars/>
      </dgm:prSet>
      <dgm:spPr/>
    </dgm:pt>
    <dgm:pt modelId="{EBEBFE0A-829C-4A00-8260-B059A331B8F7}" type="pres">
      <dgm:prSet presAssocID="{E77DA3A3-E2EA-4E03-B444-38786020F7C7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3FBD19-AFF1-4283-981A-F18B88F9996D}" type="pres">
      <dgm:prSet presAssocID="{E77DA3A3-E2EA-4E03-B444-38786020F7C7}" presName="ThreeNodes_2" presStyleLbl="node1" presStyleIdx="1" presStyleCnt="3" custScaleY="49536" custLinFactNeighborX="589" custLinFactNeighborY="-215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941493-40A4-40D0-B586-B5AEA977B52A}" type="pres">
      <dgm:prSet presAssocID="{E77DA3A3-E2EA-4E03-B444-38786020F7C7}" presName="ThreeNodes_3" presStyleLbl="node1" presStyleIdx="2" presStyleCnt="3" custScaleY="164102" custLinFactNeighborX="1" custLinFactNeighborY="-143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F5766B-37AB-4491-9107-764C49763E0D}" type="pres">
      <dgm:prSet presAssocID="{E77DA3A3-E2EA-4E03-B444-38786020F7C7}" presName="ThreeConn_1-2" presStyleLbl="fgAccFollowNode1" presStyleIdx="0" presStyleCnt="2" custScaleY="117980" custLinFactNeighborX="-6071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9B871C-DB5F-4815-9E40-7C2B43CF482C}" type="pres">
      <dgm:prSet presAssocID="{E77DA3A3-E2EA-4E03-B444-38786020F7C7}" presName="ThreeConn_2-3" presStyleLbl="fgAccFollowNode1" presStyleIdx="1" presStyleCnt="2" custScaleY="128451" custLinFactNeighborX="-2575" custLinFactNeighborY="-487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41EAC6-7BBD-4FC3-9782-660DF79DCC66}" type="pres">
      <dgm:prSet presAssocID="{E77DA3A3-E2EA-4E03-B444-38786020F7C7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EFF595-8812-4EF3-824C-48AD96497109}" type="pres">
      <dgm:prSet presAssocID="{E77DA3A3-E2EA-4E03-B444-38786020F7C7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A0601E-42B5-41F8-AE58-25FB326F1D57}" type="pres">
      <dgm:prSet presAssocID="{E77DA3A3-E2EA-4E03-B444-38786020F7C7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29E422-2FBC-4F59-9639-1E62457BCBA1}" srcId="{E77DA3A3-E2EA-4E03-B444-38786020F7C7}" destId="{0531813C-58E1-4840-A1CF-74F1639956B6}" srcOrd="1" destOrd="0" parTransId="{AAA15F00-D0CA-4D6C-B412-DAFCEF910A30}" sibTransId="{06E90FFB-48EE-402A-8864-B3046B7E9CF8}"/>
    <dgm:cxn modelId="{2672F2CC-03DC-463B-A60A-CFD1A98C94D2}" type="presOf" srcId="{0FCBA7BA-BC1F-4F87-B86C-DE2F7B274BCF}" destId="{3EA0601E-42B5-41F8-AE58-25FB326F1D57}" srcOrd="1" destOrd="0" presId="urn:microsoft.com/office/officeart/2005/8/layout/vProcess5"/>
    <dgm:cxn modelId="{3475AB78-F7F3-447B-968C-6176BA5A2579}" type="presOf" srcId="{2533B4E8-F4BD-4C5F-835C-4A914346C09B}" destId="{57F5766B-37AB-4491-9107-764C49763E0D}" srcOrd="0" destOrd="0" presId="urn:microsoft.com/office/officeart/2005/8/layout/vProcess5"/>
    <dgm:cxn modelId="{DB8AA344-DFC3-43EB-8205-23A16A0BD0E5}" type="presOf" srcId="{0531813C-58E1-4840-A1CF-74F1639956B6}" destId="{D43FBD19-AFF1-4283-981A-F18B88F9996D}" srcOrd="0" destOrd="0" presId="urn:microsoft.com/office/officeart/2005/8/layout/vProcess5"/>
    <dgm:cxn modelId="{768679E0-B575-4303-BE94-3C99098FE262}" type="presOf" srcId="{0FCBA7BA-BC1F-4F87-B86C-DE2F7B274BCF}" destId="{C3941493-40A4-40D0-B586-B5AEA977B52A}" srcOrd="0" destOrd="0" presId="urn:microsoft.com/office/officeart/2005/8/layout/vProcess5"/>
    <dgm:cxn modelId="{2145BA41-438D-426B-BE1E-4B3D4B22325E}" srcId="{E77DA3A3-E2EA-4E03-B444-38786020F7C7}" destId="{0FCBA7BA-BC1F-4F87-B86C-DE2F7B274BCF}" srcOrd="2" destOrd="0" parTransId="{673FF1CF-1F71-4E17-8A2D-638E5003E8C3}" sibTransId="{9BB8B9A9-78D2-4B80-AB6A-487029BCFB4B}"/>
    <dgm:cxn modelId="{95C7FC5A-7006-44A2-B764-64B746163D9D}" type="presOf" srcId="{0531813C-58E1-4840-A1CF-74F1639956B6}" destId="{39EFF595-8812-4EF3-824C-48AD96497109}" srcOrd="1" destOrd="0" presId="urn:microsoft.com/office/officeart/2005/8/layout/vProcess5"/>
    <dgm:cxn modelId="{B76D7AD0-1A47-4443-AD71-707829DBF831}" srcId="{E77DA3A3-E2EA-4E03-B444-38786020F7C7}" destId="{DBF4E64A-72D1-42C0-B062-55BA08356FCD}" srcOrd="0" destOrd="0" parTransId="{16917748-9F25-405C-B3E2-3F70A7A0C9D7}" sibTransId="{2533B4E8-F4BD-4C5F-835C-4A914346C09B}"/>
    <dgm:cxn modelId="{A738FAD1-DD6F-4D12-881A-DD09BF9758C8}" type="presOf" srcId="{06E90FFB-48EE-402A-8864-B3046B7E9CF8}" destId="{DC9B871C-DB5F-4815-9E40-7C2B43CF482C}" srcOrd="0" destOrd="0" presId="urn:microsoft.com/office/officeart/2005/8/layout/vProcess5"/>
    <dgm:cxn modelId="{F72C2605-1546-4D87-97B8-B5B22225DDBB}" type="presOf" srcId="{DBF4E64A-72D1-42C0-B062-55BA08356FCD}" destId="{DB41EAC6-7BBD-4FC3-9782-660DF79DCC66}" srcOrd="1" destOrd="0" presId="urn:microsoft.com/office/officeart/2005/8/layout/vProcess5"/>
    <dgm:cxn modelId="{B72DE7BD-0AC4-4975-978F-71D96261450C}" type="presOf" srcId="{DBF4E64A-72D1-42C0-B062-55BA08356FCD}" destId="{EBEBFE0A-829C-4A00-8260-B059A331B8F7}" srcOrd="0" destOrd="0" presId="urn:microsoft.com/office/officeart/2005/8/layout/vProcess5"/>
    <dgm:cxn modelId="{A3975760-6395-45E3-8CC0-C36CDCB9AF8F}" type="presOf" srcId="{E77DA3A3-E2EA-4E03-B444-38786020F7C7}" destId="{56C2B019-256E-433A-9734-8D93B60101C5}" srcOrd="0" destOrd="0" presId="urn:microsoft.com/office/officeart/2005/8/layout/vProcess5"/>
    <dgm:cxn modelId="{77ECD8CB-B6A0-4A0F-B4BC-B606D34D8969}" type="presParOf" srcId="{56C2B019-256E-433A-9734-8D93B60101C5}" destId="{1DFEE882-6168-4B73-851E-BD50590EA2B3}" srcOrd="0" destOrd="0" presId="urn:microsoft.com/office/officeart/2005/8/layout/vProcess5"/>
    <dgm:cxn modelId="{F9D27C68-1B54-4CA2-A769-E7A70F33A4A2}" type="presParOf" srcId="{56C2B019-256E-433A-9734-8D93B60101C5}" destId="{EBEBFE0A-829C-4A00-8260-B059A331B8F7}" srcOrd="1" destOrd="0" presId="urn:microsoft.com/office/officeart/2005/8/layout/vProcess5"/>
    <dgm:cxn modelId="{F5132EF3-8989-490F-A6F6-8E5365D3781C}" type="presParOf" srcId="{56C2B019-256E-433A-9734-8D93B60101C5}" destId="{D43FBD19-AFF1-4283-981A-F18B88F9996D}" srcOrd="2" destOrd="0" presId="urn:microsoft.com/office/officeart/2005/8/layout/vProcess5"/>
    <dgm:cxn modelId="{23FD5737-E349-40AA-BBEF-0141CD58707E}" type="presParOf" srcId="{56C2B019-256E-433A-9734-8D93B60101C5}" destId="{C3941493-40A4-40D0-B586-B5AEA977B52A}" srcOrd="3" destOrd="0" presId="urn:microsoft.com/office/officeart/2005/8/layout/vProcess5"/>
    <dgm:cxn modelId="{2CF4A1F9-47E7-40B2-9675-EBD59533733C}" type="presParOf" srcId="{56C2B019-256E-433A-9734-8D93B60101C5}" destId="{57F5766B-37AB-4491-9107-764C49763E0D}" srcOrd="4" destOrd="0" presId="urn:microsoft.com/office/officeart/2005/8/layout/vProcess5"/>
    <dgm:cxn modelId="{E7A1EA1B-4F88-4520-AD7A-65F99F375115}" type="presParOf" srcId="{56C2B019-256E-433A-9734-8D93B60101C5}" destId="{DC9B871C-DB5F-4815-9E40-7C2B43CF482C}" srcOrd="5" destOrd="0" presId="urn:microsoft.com/office/officeart/2005/8/layout/vProcess5"/>
    <dgm:cxn modelId="{4449AA80-7372-4639-9EA9-47CB9D37501C}" type="presParOf" srcId="{56C2B019-256E-433A-9734-8D93B60101C5}" destId="{DB41EAC6-7BBD-4FC3-9782-660DF79DCC66}" srcOrd="6" destOrd="0" presId="urn:microsoft.com/office/officeart/2005/8/layout/vProcess5"/>
    <dgm:cxn modelId="{178B4EF3-D403-4C6A-9EE9-479ACD617713}" type="presParOf" srcId="{56C2B019-256E-433A-9734-8D93B60101C5}" destId="{39EFF595-8812-4EF3-824C-48AD96497109}" srcOrd="7" destOrd="0" presId="urn:microsoft.com/office/officeart/2005/8/layout/vProcess5"/>
    <dgm:cxn modelId="{6CAC2CCB-BD74-47E6-A6E0-591FCF89C08B}" type="presParOf" srcId="{56C2B019-256E-433A-9734-8D93B60101C5}" destId="{3EA0601E-42B5-41F8-AE58-25FB326F1D57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77DA3A3-E2EA-4E03-B444-38786020F7C7}" type="doc">
      <dgm:prSet loTypeId="urn:microsoft.com/office/officeart/2005/8/layout/vProcess5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DBF4E64A-72D1-42C0-B062-55BA08356FCD}">
      <dgm:prSet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1800" b="1" dirty="0" smtClean="0">
              <a:solidFill>
                <a:srgbClr val="9E0000"/>
              </a:solidFill>
              <a:latin typeface="Comic Sans MS" panose="030F0702030302020204" pitchFamily="66" charset="0"/>
            </a:rPr>
            <a:t>Основная задача</a:t>
          </a:r>
          <a:r>
            <a:rPr lang="ru-RU" sz="1800" dirty="0" smtClean="0">
              <a:solidFill>
                <a:srgbClr val="9E0000"/>
              </a:solidFill>
              <a:latin typeface="Comic Sans MS" panose="030F0702030302020204" pitchFamily="66" charset="0"/>
            </a:rPr>
            <a:t> </a:t>
          </a:r>
          <a:r>
            <a:rPr lang="ru-RU" sz="1800" dirty="0" smtClean="0">
              <a:solidFill>
                <a:schemeClr val="tx1"/>
              </a:solidFill>
              <a:latin typeface="Comic Sans MS" panose="030F0702030302020204" pitchFamily="66" charset="0"/>
            </a:rPr>
            <a:t>–либо предотвращение отказа и перевод семьи на кризисный уровень сопровождения, либо нивелирование для ребенка травматических последствий его дезинтеграции из семьи. </a:t>
          </a:r>
          <a:r>
            <a:rPr lang="ru-RU" sz="1800" b="1" dirty="0" smtClean="0">
              <a:solidFill>
                <a:srgbClr val="9E0000"/>
              </a:solidFill>
              <a:latin typeface="Comic Sans MS" panose="030F0702030302020204" pitchFamily="66" charset="0"/>
            </a:rPr>
            <a:t>Цель</a:t>
          </a:r>
          <a:r>
            <a:rPr lang="ru-RU" sz="1800" dirty="0" smtClean="0">
              <a:solidFill>
                <a:schemeClr val="tx1"/>
              </a:solidFill>
              <a:latin typeface="Comic Sans MS" panose="030F0702030302020204" pitchFamily="66" charset="0"/>
            </a:rPr>
            <a:t> – предотвращение отказа. </a:t>
          </a:r>
          <a:r>
            <a:rPr lang="ru-RU" sz="1800" dirty="0" smtClean="0">
              <a:solidFill>
                <a:srgbClr val="9E0000"/>
              </a:solidFill>
              <a:latin typeface="Comic Sans MS" panose="030F0702030302020204" pitchFamily="66" charset="0"/>
            </a:rPr>
            <a:t>Континуум сопровождения – не более 3-х недель.</a:t>
          </a:r>
          <a:endParaRPr lang="ru-RU" sz="1800" b="1" dirty="0">
            <a:solidFill>
              <a:srgbClr val="9E0000"/>
            </a:solidFill>
            <a:latin typeface="Comic Sans MS" panose="030F0702030302020204" pitchFamily="66" charset="0"/>
          </a:endParaRPr>
        </a:p>
      </dgm:t>
    </dgm:pt>
    <dgm:pt modelId="{16917748-9F25-405C-B3E2-3F70A7A0C9D7}" type="parTrans" cxnId="{B76D7AD0-1A47-4443-AD71-707829DBF831}">
      <dgm:prSet/>
      <dgm:spPr/>
      <dgm:t>
        <a:bodyPr/>
        <a:lstStyle/>
        <a:p>
          <a:endParaRPr lang="ru-RU"/>
        </a:p>
      </dgm:t>
    </dgm:pt>
    <dgm:pt modelId="{2533B4E8-F4BD-4C5F-835C-4A914346C09B}" type="sibTrans" cxnId="{B76D7AD0-1A47-4443-AD71-707829DBF831}">
      <dgm:prSet/>
      <dgm:spPr>
        <a:solidFill>
          <a:schemeClr val="accent6">
            <a:lumMod val="60000"/>
            <a:lumOff val="40000"/>
            <a:alpha val="90000"/>
          </a:schemeClr>
        </a:solidFill>
        <a:ln>
          <a:solidFill>
            <a:schemeClr val="accent6">
              <a:lumMod val="50000"/>
              <a:alpha val="90000"/>
            </a:schemeClr>
          </a:solidFill>
        </a:ln>
      </dgm:spPr>
      <dgm:t>
        <a:bodyPr/>
        <a:lstStyle/>
        <a:p>
          <a:endParaRPr lang="ru-RU"/>
        </a:p>
      </dgm:t>
    </dgm:pt>
    <dgm:pt modelId="{0531813C-58E1-4840-A1CF-74F1639956B6}">
      <dgm:prSet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1800" b="1" dirty="0" smtClean="0">
              <a:solidFill>
                <a:srgbClr val="9E0000"/>
              </a:solidFill>
              <a:latin typeface="Comic Sans MS" panose="030F0702030302020204" pitchFamily="66" charset="0"/>
            </a:rPr>
            <a:t>Формы работы с семьей: </a:t>
          </a:r>
          <a:r>
            <a:rPr lang="ru-RU" sz="1800" b="0" dirty="0" smtClean="0">
              <a:solidFill>
                <a:schemeClr val="tx1"/>
              </a:solidFill>
              <a:latin typeface="Comic Sans MS" panose="030F0702030302020204" pitchFamily="66" charset="0"/>
            </a:rPr>
            <a:t>как групповые, так и </a:t>
          </a:r>
          <a:r>
            <a:rPr lang="ru-RU" sz="1800" b="0" dirty="0" smtClean="0">
              <a:solidFill>
                <a:schemeClr val="tx1"/>
              </a:solidFill>
              <a:latin typeface="Comic Sans MS" panose="030F0702030302020204" pitchFamily="66" charset="0"/>
            </a:rPr>
            <a:t>индивидуальные.</a:t>
          </a:r>
          <a:endParaRPr lang="ru-RU" sz="1800" b="0" dirty="0">
            <a:solidFill>
              <a:schemeClr val="tx1"/>
            </a:solidFill>
          </a:endParaRPr>
        </a:p>
      </dgm:t>
    </dgm:pt>
    <dgm:pt modelId="{AAA15F00-D0CA-4D6C-B412-DAFCEF910A30}" type="parTrans" cxnId="{AC29E422-2FBC-4F59-9639-1E62457BCBA1}">
      <dgm:prSet/>
      <dgm:spPr/>
      <dgm:t>
        <a:bodyPr/>
        <a:lstStyle/>
        <a:p>
          <a:endParaRPr lang="ru-RU"/>
        </a:p>
      </dgm:t>
    </dgm:pt>
    <dgm:pt modelId="{06E90FFB-48EE-402A-8864-B3046B7E9CF8}" type="sibTrans" cxnId="{AC29E422-2FBC-4F59-9639-1E62457BCBA1}">
      <dgm:prSet/>
      <dgm:spPr>
        <a:solidFill>
          <a:schemeClr val="accent6">
            <a:lumMod val="40000"/>
            <a:lumOff val="60000"/>
            <a:alpha val="90000"/>
          </a:schemeClr>
        </a:solidFill>
        <a:ln>
          <a:solidFill>
            <a:srgbClr val="9E0000">
              <a:alpha val="90000"/>
            </a:srgbClr>
          </a:solidFill>
        </a:ln>
      </dgm:spPr>
      <dgm:t>
        <a:bodyPr/>
        <a:lstStyle/>
        <a:p>
          <a:endParaRPr lang="ru-RU"/>
        </a:p>
      </dgm:t>
    </dgm:pt>
    <dgm:pt modelId="{0FCBA7BA-BC1F-4F87-B86C-DE2F7B274BCF}">
      <dgm:prSet custT="1"/>
      <dgm:spPr>
        <a:solidFill>
          <a:schemeClr val="accent5">
            <a:lumMod val="20000"/>
            <a:lumOff val="80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algn="l"/>
          <a:r>
            <a:rPr lang="ru-RU" sz="1600" b="1" dirty="0" smtClean="0">
              <a:solidFill>
                <a:srgbClr val="9E0000"/>
              </a:solidFill>
              <a:latin typeface="Comic Sans MS" panose="030F0702030302020204" pitchFamily="66" charset="0"/>
            </a:rPr>
            <a:t> </a:t>
          </a:r>
          <a:r>
            <a:rPr lang="ru-RU" sz="1600" b="0" dirty="0" smtClean="0">
              <a:solidFill>
                <a:schemeClr val="tx1"/>
              </a:solidFill>
              <a:latin typeface="Comic Sans MS" panose="030F0702030302020204" pitchFamily="66" charset="0"/>
            </a:rPr>
            <a:t>Интервенции носят интенсивный и глубинный характер.</a:t>
          </a:r>
        </a:p>
        <a:p>
          <a:pPr algn="l"/>
          <a:r>
            <a:rPr lang="ru-RU" sz="1600" b="0" dirty="0" smtClean="0">
              <a:solidFill>
                <a:schemeClr val="tx1"/>
              </a:solidFill>
              <a:latin typeface="Comic Sans MS" panose="030F0702030302020204" pitchFamily="66" charset="0"/>
            </a:rPr>
            <a:t>Проводится углубленная диагностика, определяются зоны риска и ресурсы, мишени воздействия. </a:t>
          </a:r>
        </a:p>
      </dgm:t>
    </dgm:pt>
    <dgm:pt modelId="{673FF1CF-1F71-4E17-8A2D-638E5003E8C3}" type="parTrans" cxnId="{2145BA41-438D-426B-BE1E-4B3D4B22325E}">
      <dgm:prSet/>
      <dgm:spPr/>
      <dgm:t>
        <a:bodyPr/>
        <a:lstStyle/>
        <a:p>
          <a:endParaRPr lang="ru-RU"/>
        </a:p>
      </dgm:t>
    </dgm:pt>
    <dgm:pt modelId="{9BB8B9A9-78D2-4B80-AB6A-487029BCFB4B}" type="sibTrans" cxnId="{2145BA41-438D-426B-BE1E-4B3D4B22325E}">
      <dgm:prSet/>
      <dgm:spPr/>
      <dgm:t>
        <a:bodyPr/>
        <a:lstStyle/>
        <a:p>
          <a:endParaRPr lang="ru-RU"/>
        </a:p>
      </dgm:t>
    </dgm:pt>
    <dgm:pt modelId="{56C2B019-256E-433A-9734-8D93B60101C5}" type="pres">
      <dgm:prSet presAssocID="{E77DA3A3-E2EA-4E03-B444-38786020F7C7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FEE882-6168-4B73-851E-BD50590EA2B3}" type="pres">
      <dgm:prSet presAssocID="{E77DA3A3-E2EA-4E03-B444-38786020F7C7}" presName="dummyMaxCanvas" presStyleCnt="0">
        <dgm:presLayoutVars/>
      </dgm:prSet>
      <dgm:spPr/>
    </dgm:pt>
    <dgm:pt modelId="{EBEBFE0A-829C-4A00-8260-B059A331B8F7}" type="pres">
      <dgm:prSet presAssocID="{E77DA3A3-E2EA-4E03-B444-38786020F7C7}" presName="ThreeNodes_1" presStyleLbl="node1" presStyleIdx="0" presStyleCnt="3" custScaleY="1739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3FBD19-AFF1-4283-981A-F18B88F9996D}" type="pres">
      <dgm:prSet presAssocID="{E77DA3A3-E2EA-4E03-B444-38786020F7C7}" presName="ThreeNodes_2" presStyleLbl="node1" presStyleIdx="1" presStyleCnt="3" custScaleY="49536" custLinFactNeighborX="1618" custLinFactNeighborY="62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941493-40A4-40D0-B586-B5AEA977B52A}" type="pres">
      <dgm:prSet presAssocID="{E77DA3A3-E2EA-4E03-B444-38786020F7C7}" presName="ThreeNodes_3" presStyleLbl="node1" presStyleIdx="2" presStyleCnt="3" custScaleY="143824" custLinFactNeighborX="1" custLinFactNeighborY="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F5766B-37AB-4491-9107-764C49763E0D}" type="pres">
      <dgm:prSet presAssocID="{E77DA3A3-E2EA-4E03-B444-38786020F7C7}" presName="ThreeConn_1-2" presStyleLbl="fgAccFollowNode1" presStyleIdx="0" presStyleCnt="2" custScaleY="117980" custLinFactNeighborX="-6071" custLinFactNeighborY="394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9B871C-DB5F-4815-9E40-7C2B43CF482C}" type="pres">
      <dgm:prSet presAssocID="{E77DA3A3-E2EA-4E03-B444-38786020F7C7}" presName="ThreeConn_2-3" presStyleLbl="fgAccFollowNode1" presStyleIdx="1" presStyleCnt="2" custScaleY="128451" custLinFactNeighborX="-2575" custLinFactNeighborY="-114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41EAC6-7BBD-4FC3-9782-660DF79DCC66}" type="pres">
      <dgm:prSet presAssocID="{E77DA3A3-E2EA-4E03-B444-38786020F7C7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EFF595-8812-4EF3-824C-48AD96497109}" type="pres">
      <dgm:prSet presAssocID="{E77DA3A3-E2EA-4E03-B444-38786020F7C7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A0601E-42B5-41F8-AE58-25FB326F1D57}" type="pres">
      <dgm:prSet presAssocID="{E77DA3A3-E2EA-4E03-B444-38786020F7C7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29E422-2FBC-4F59-9639-1E62457BCBA1}" srcId="{E77DA3A3-E2EA-4E03-B444-38786020F7C7}" destId="{0531813C-58E1-4840-A1CF-74F1639956B6}" srcOrd="1" destOrd="0" parTransId="{AAA15F00-D0CA-4D6C-B412-DAFCEF910A30}" sibTransId="{06E90FFB-48EE-402A-8864-B3046B7E9CF8}"/>
    <dgm:cxn modelId="{2145BA41-438D-426B-BE1E-4B3D4B22325E}" srcId="{E77DA3A3-E2EA-4E03-B444-38786020F7C7}" destId="{0FCBA7BA-BC1F-4F87-B86C-DE2F7B274BCF}" srcOrd="2" destOrd="0" parTransId="{673FF1CF-1F71-4E17-8A2D-638E5003E8C3}" sibTransId="{9BB8B9A9-78D2-4B80-AB6A-487029BCFB4B}"/>
    <dgm:cxn modelId="{4504809B-D823-4E8E-82D0-69A2CBF98EDA}" type="presOf" srcId="{DBF4E64A-72D1-42C0-B062-55BA08356FCD}" destId="{EBEBFE0A-829C-4A00-8260-B059A331B8F7}" srcOrd="0" destOrd="0" presId="urn:microsoft.com/office/officeart/2005/8/layout/vProcess5"/>
    <dgm:cxn modelId="{10FCF90E-513E-4EB7-BE7A-E5A11349F0D3}" type="presOf" srcId="{DBF4E64A-72D1-42C0-B062-55BA08356FCD}" destId="{DB41EAC6-7BBD-4FC3-9782-660DF79DCC66}" srcOrd="1" destOrd="0" presId="urn:microsoft.com/office/officeart/2005/8/layout/vProcess5"/>
    <dgm:cxn modelId="{B76D7AD0-1A47-4443-AD71-707829DBF831}" srcId="{E77DA3A3-E2EA-4E03-B444-38786020F7C7}" destId="{DBF4E64A-72D1-42C0-B062-55BA08356FCD}" srcOrd="0" destOrd="0" parTransId="{16917748-9F25-405C-B3E2-3F70A7A0C9D7}" sibTransId="{2533B4E8-F4BD-4C5F-835C-4A914346C09B}"/>
    <dgm:cxn modelId="{D86EB84E-7BCF-410D-816C-847A75E4AC44}" type="presOf" srcId="{06E90FFB-48EE-402A-8864-B3046B7E9CF8}" destId="{DC9B871C-DB5F-4815-9E40-7C2B43CF482C}" srcOrd="0" destOrd="0" presId="urn:microsoft.com/office/officeart/2005/8/layout/vProcess5"/>
    <dgm:cxn modelId="{BE48DFE6-580F-4AA2-83B3-08AADF1B5E7E}" type="presOf" srcId="{2533B4E8-F4BD-4C5F-835C-4A914346C09B}" destId="{57F5766B-37AB-4491-9107-764C49763E0D}" srcOrd="0" destOrd="0" presId="urn:microsoft.com/office/officeart/2005/8/layout/vProcess5"/>
    <dgm:cxn modelId="{BFA12675-4A3A-4AB8-B043-AB155F41C3BD}" type="presOf" srcId="{0FCBA7BA-BC1F-4F87-B86C-DE2F7B274BCF}" destId="{3EA0601E-42B5-41F8-AE58-25FB326F1D57}" srcOrd="1" destOrd="0" presId="urn:microsoft.com/office/officeart/2005/8/layout/vProcess5"/>
    <dgm:cxn modelId="{ED8E14E2-09CF-4759-AF76-02C5FA35A9C1}" type="presOf" srcId="{0531813C-58E1-4840-A1CF-74F1639956B6}" destId="{D43FBD19-AFF1-4283-981A-F18B88F9996D}" srcOrd="0" destOrd="0" presId="urn:microsoft.com/office/officeart/2005/8/layout/vProcess5"/>
    <dgm:cxn modelId="{79E250A7-3B50-484D-899D-F62CF712B5B7}" type="presOf" srcId="{E77DA3A3-E2EA-4E03-B444-38786020F7C7}" destId="{56C2B019-256E-433A-9734-8D93B60101C5}" srcOrd="0" destOrd="0" presId="urn:microsoft.com/office/officeart/2005/8/layout/vProcess5"/>
    <dgm:cxn modelId="{1651BA82-FA61-436B-8ED7-7E8D7E58805F}" type="presOf" srcId="{0531813C-58E1-4840-A1CF-74F1639956B6}" destId="{39EFF595-8812-4EF3-824C-48AD96497109}" srcOrd="1" destOrd="0" presId="urn:microsoft.com/office/officeart/2005/8/layout/vProcess5"/>
    <dgm:cxn modelId="{FEDC88D4-891B-4706-900A-0A3998AAA2CE}" type="presOf" srcId="{0FCBA7BA-BC1F-4F87-B86C-DE2F7B274BCF}" destId="{C3941493-40A4-40D0-B586-B5AEA977B52A}" srcOrd="0" destOrd="0" presId="urn:microsoft.com/office/officeart/2005/8/layout/vProcess5"/>
    <dgm:cxn modelId="{B9DC9672-4145-4FED-8C5B-4447C7B55E32}" type="presParOf" srcId="{56C2B019-256E-433A-9734-8D93B60101C5}" destId="{1DFEE882-6168-4B73-851E-BD50590EA2B3}" srcOrd="0" destOrd="0" presId="urn:microsoft.com/office/officeart/2005/8/layout/vProcess5"/>
    <dgm:cxn modelId="{23B8D12E-2BBB-4EB0-B881-CD51B84075C2}" type="presParOf" srcId="{56C2B019-256E-433A-9734-8D93B60101C5}" destId="{EBEBFE0A-829C-4A00-8260-B059A331B8F7}" srcOrd="1" destOrd="0" presId="urn:microsoft.com/office/officeart/2005/8/layout/vProcess5"/>
    <dgm:cxn modelId="{A3134487-C5A5-41A4-8AEA-1413C2D31B8B}" type="presParOf" srcId="{56C2B019-256E-433A-9734-8D93B60101C5}" destId="{D43FBD19-AFF1-4283-981A-F18B88F9996D}" srcOrd="2" destOrd="0" presId="urn:microsoft.com/office/officeart/2005/8/layout/vProcess5"/>
    <dgm:cxn modelId="{1F6C3469-96EB-4917-A9F7-4FEABBE33D89}" type="presParOf" srcId="{56C2B019-256E-433A-9734-8D93B60101C5}" destId="{C3941493-40A4-40D0-B586-B5AEA977B52A}" srcOrd="3" destOrd="0" presId="urn:microsoft.com/office/officeart/2005/8/layout/vProcess5"/>
    <dgm:cxn modelId="{53950701-F962-4D14-AC8A-3019633B86DA}" type="presParOf" srcId="{56C2B019-256E-433A-9734-8D93B60101C5}" destId="{57F5766B-37AB-4491-9107-764C49763E0D}" srcOrd="4" destOrd="0" presId="urn:microsoft.com/office/officeart/2005/8/layout/vProcess5"/>
    <dgm:cxn modelId="{6341BAA4-2F78-476A-8CB0-1830B6871385}" type="presParOf" srcId="{56C2B019-256E-433A-9734-8D93B60101C5}" destId="{DC9B871C-DB5F-4815-9E40-7C2B43CF482C}" srcOrd="5" destOrd="0" presId="urn:microsoft.com/office/officeart/2005/8/layout/vProcess5"/>
    <dgm:cxn modelId="{DD1F777D-541B-4BE4-B843-4EE0837C5CB0}" type="presParOf" srcId="{56C2B019-256E-433A-9734-8D93B60101C5}" destId="{DB41EAC6-7BBD-4FC3-9782-660DF79DCC66}" srcOrd="6" destOrd="0" presId="urn:microsoft.com/office/officeart/2005/8/layout/vProcess5"/>
    <dgm:cxn modelId="{F5BCDEB2-1912-4B4F-A52E-6BF1046FBF34}" type="presParOf" srcId="{56C2B019-256E-433A-9734-8D93B60101C5}" destId="{39EFF595-8812-4EF3-824C-48AD96497109}" srcOrd="7" destOrd="0" presId="urn:microsoft.com/office/officeart/2005/8/layout/vProcess5"/>
    <dgm:cxn modelId="{DF3BD091-A8BF-451A-946A-7E1C92715675}" type="presParOf" srcId="{56C2B019-256E-433A-9734-8D93B60101C5}" destId="{3EA0601E-42B5-41F8-AE58-25FB326F1D57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9CCC5D1-2843-4520-A8B6-BF77E14DDFF0}" type="doc">
      <dgm:prSet loTypeId="urn:microsoft.com/office/officeart/2005/8/layout/vList5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CC33FCF9-2A58-45F3-AB58-BE959E82E2D8}">
      <dgm:prSet phldrT="[Текст]"/>
      <dgm:spPr/>
      <dgm:t>
        <a:bodyPr/>
        <a:lstStyle/>
        <a:p>
          <a:r>
            <a:rPr lang="ru-RU" dirty="0" smtClean="0">
              <a:latin typeface="Comic Sans MS" panose="030F0702030302020204" pitchFamily="66" charset="0"/>
            </a:rPr>
            <a:t>Вариант 1. Семья признается не ресурсной</a:t>
          </a:r>
          <a:endParaRPr lang="ru-RU" dirty="0">
            <a:latin typeface="Comic Sans MS" panose="030F0702030302020204" pitchFamily="66" charset="0"/>
          </a:endParaRPr>
        </a:p>
      </dgm:t>
    </dgm:pt>
    <dgm:pt modelId="{7E1FD6CB-60C7-426D-B569-AFD89851D1F7}" type="parTrans" cxnId="{1825F6FE-8D4D-490D-BF78-FEEBCCFAC62B}">
      <dgm:prSet/>
      <dgm:spPr/>
      <dgm:t>
        <a:bodyPr/>
        <a:lstStyle/>
        <a:p>
          <a:endParaRPr lang="ru-RU"/>
        </a:p>
      </dgm:t>
    </dgm:pt>
    <dgm:pt modelId="{E0AC69CF-AEE5-4C5C-BE5F-4C935822BED6}" type="sibTrans" cxnId="{1825F6FE-8D4D-490D-BF78-FEEBCCFAC62B}">
      <dgm:prSet/>
      <dgm:spPr/>
      <dgm:t>
        <a:bodyPr/>
        <a:lstStyle/>
        <a:p>
          <a:endParaRPr lang="ru-RU"/>
        </a:p>
      </dgm:t>
    </dgm:pt>
    <dgm:pt modelId="{71655B6A-72A2-4547-9EA5-6C5E320690BD}">
      <dgm:prSet phldrT="[Текст]"/>
      <dgm:spPr/>
      <dgm:t>
        <a:bodyPr/>
        <a:lstStyle/>
        <a:p>
          <a:r>
            <a:rPr lang="ru-RU" b="0" dirty="0" smtClean="0">
              <a:latin typeface="Comic Sans MS" panose="030F0702030302020204" pitchFamily="66" charset="0"/>
            </a:rPr>
            <a:t>Проводится ритуал прощания</a:t>
          </a:r>
          <a:endParaRPr lang="ru-RU" dirty="0"/>
        </a:p>
      </dgm:t>
    </dgm:pt>
    <dgm:pt modelId="{6AF31373-5CC9-4BB0-A11F-FAFFED6B37B1}" type="parTrans" cxnId="{3838DC8D-75B4-478B-9C84-C3A62F991119}">
      <dgm:prSet/>
      <dgm:spPr/>
      <dgm:t>
        <a:bodyPr/>
        <a:lstStyle/>
        <a:p>
          <a:endParaRPr lang="ru-RU"/>
        </a:p>
      </dgm:t>
    </dgm:pt>
    <dgm:pt modelId="{9F2856C5-F182-49D8-B703-493832D5DA92}" type="sibTrans" cxnId="{3838DC8D-75B4-478B-9C84-C3A62F991119}">
      <dgm:prSet/>
      <dgm:spPr/>
      <dgm:t>
        <a:bodyPr/>
        <a:lstStyle/>
        <a:p>
          <a:endParaRPr lang="ru-RU"/>
        </a:p>
      </dgm:t>
    </dgm:pt>
    <dgm:pt modelId="{984C359A-01C7-47E8-A40C-4E29D57EB22E}">
      <dgm:prSet phldrT="[Текст]"/>
      <dgm:spPr/>
      <dgm:t>
        <a:bodyPr/>
        <a:lstStyle/>
        <a:p>
          <a:r>
            <a:rPr lang="ru-RU" dirty="0" smtClean="0">
              <a:latin typeface="Comic Sans MS" panose="030F0702030302020204" pitchFamily="66" charset="0"/>
            </a:rPr>
            <a:t>Вариант 2. Ребенок остается в семье</a:t>
          </a:r>
          <a:endParaRPr lang="ru-RU" dirty="0">
            <a:latin typeface="Comic Sans MS" panose="030F0702030302020204" pitchFamily="66" charset="0"/>
          </a:endParaRPr>
        </a:p>
      </dgm:t>
    </dgm:pt>
    <dgm:pt modelId="{CE915462-EDFE-4584-A112-7881EEFEC04C}" type="parTrans" cxnId="{5B8C7484-2359-4779-AFB1-E445F7E5DD30}">
      <dgm:prSet/>
      <dgm:spPr/>
      <dgm:t>
        <a:bodyPr/>
        <a:lstStyle/>
        <a:p>
          <a:endParaRPr lang="ru-RU"/>
        </a:p>
      </dgm:t>
    </dgm:pt>
    <dgm:pt modelId="{5CEB9921-DF35-48F1-B627-F661C7369A16}" type="sibTrans" cxnId="{5B8C7484-2359-4779-AFB1-E445F7E5DD30}">
      <dgm:prSet/>
      <dgm:spPr/>
      <dgm:t>
        <a:bodyPr/>
        <a:lstStyle/>
        <a:p>
          <a:endParaRPr lang="ru-RU"/>
        </a:p>
      </dgm:t>
    </dgm:pt>
    <dgm:pt modelId="{793C57A4-878A-477C-A142-D80021C18983}">
      <dgm:prSet phldrT="[Текст]"/>
      <dgm:spPr/>
      <dgm:t>
        <a:bodyPr/>
        <a:lstStyle/>
        <a:p>
          <a:r>
            <a:rPr lang="ru-RU" dirty="0" smtClean="0">
              <a:latin typeface="Comic Sans MS" panose="030F0702030302020204" pitchFamily="66" charset="0"/>
            </a:rPr>
            <a:t>Определяются мишени интервенции и составляется маршрут кризисного сопровождения</a:t>
          </a:r>
          <a:endParaRPr lang="ru-RU" dirty="0">
            <a:latin typeface="Comic Sans MS" panose="030F0702030302020204" pitchFamily="66" charset="0"/>
          </a:endParaRPr>
        </a:p>
      </dgm:t>
    </dgm:pt>
    <dgm:pt modelId="{3F5010D0-6F23-49AB-8274-CC271B183242}" type="parTrans" cxnId="{D585E9EB-D079-46BD-825C-78021CC7864A}">
      <dgm:prSet/>
      <dgm:spPr/>
      <dgm:t>
        <a:bodyPr/>
        <a:lstStyle/>
        <a:p>
          <a:endParaRPr lang="ru-RU"/>
        </a:p>
      </dgm:t>
    </dgm:pt>
    <dgm:pt modelId="{905AA816-DF31-46C3-B488-61BB375C9066}" type="sibTrans" cxnId="{D585E9EB-D079-46BD-825C-78021CC7864A}">
      <dgm:prSet/>
      <dgm:spPr/>
      <dgm:t>
        <a:bodyPr/>
        <a:lstStyle/>
        <a:p>
          <a:endParaRPr lang="ru-RU"/>
        </a:p>
      </dgm:t>
    </dgm:pt>
    <dgm:pt modelId="{3243091E-24ED-4DE2-BE66-9F8663806A41}" type="pres">
      <dgm:prSet presAssocID="{F9CCC5D1-2843-4520-A8B6-BF77E14DDFF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6260DE-22BF-42F0-AB71-0AE985809BA0}" type="pres">
      <dgm:prSet presAssocID="{CC33FCF9-2A58-45F3-AB58-BE959E82E2D8}" presName="linNode" presStyleCnt="0"/>
      <dgm:spPr/>
    </dgm:pt>
    <dgm:pt modelId="{A5296305-5E4B-4126-B76E-DC62FC63A881}" type="pres">
      <dgm:prSet presAssocID="{CC33FCF9-2A58-45F3-AB58-BE959E82E2D8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B950B2-54E5-4B21-A5FD-E619249909D4}" type="pres">
      <dgm:prSet presAssocID="{CC33FCF9-2A58-45F3-AB58-BE959E82E2D8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5F2294-69D0-4038-B8CD-9757453E7DB5}" type="pres">
      <dgm:prSet presAssocID="{E0AC69CF-AEE5-4C5C-BE5F-4C935822BED6}" presName="sp" presStyleCnt="0"/>
      <dgm:spPr/>
    </dgm:pt>
    <dgm:pt modelId="{CD733CAB-4826-4ED2-8503-2A9EFD635C1F}" type="pres">
      <dgm:prSet presAssocID="{984C359A-01C7-47E8-A40C-4E29D57EB22E}" presName="linNode" presStyleCnt="0"/>
      <dgm:spPr/>
    </dgm:pt>
    <dgm:pt modelId="{15E4467C-ECAA-4325-ABD6-F236AD85AA3A}" type="pres">
      <dgm:prSet presAssocID="{984C359A-01C7-47E8-A40C-4E29D57EB22E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ED94D0-81CE-4DDE-A095-3DF12DB51627}" type="pres">
      <dgm:prSet presAssocID="{984C359A-01C7-47E8-A40C-4E29D57EB22E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55E8B3-6426-4CE4-9F7D-9B0A498AEBF5}" type="presOf" srcId="{F9CCC5D1-2843-4520-A8B6-BF77E14DDFF0}" destId="{3243091E-24ED-4DE2-BE66-9F8663806A41}" srcOrd="0" destOrd="0" presId="urn:microsoft.com/office/officeart/2005/8/layout/vList5"/>
    <dgm:cxn modelId="{D585E9EB-D079-46BD-825C-78021CC7864A}" srcId="{984C359A-01C7-47E8-A40C-4E29D57EB22E}" destId="{793C57A4-878A-477C-A142-D80021C18983}" srcOrd="0" destOrd="0" parTransId="{3F5010D0-6F23-49AB-8274-CC271B183242}" sibTransId="{905AA816-DF31-46C3-B488-61BB375C9066}"/>
    <dgm:cxn modelId="{1825F6FE-8D4D-490D-BF78-FEEBCCFAC62B}" srcId="{F9CCC5D1-2843-4520-A8B6-BF77E14DDFF0}" destId="{CC33FCF9-2A58-45F3-AB58-BE959E82E2D8}" srcOrd="0" destOrd="0" parTransId="{7E1FD6CB-60C7-426D-B569-AFD89851D1F7}" sibTransId="{E0AC69CF-AEE5-4C5C-BE5F-4C935822BED6}"/>
    <dgm:cxn modelId="{43810A18-CCBD-4563-9F55-0C83D7FCE42B}" type="presOf" srcId="{71655B6A-72A2-4547-9EA5-6C5E320690BD}" destId="{0FB950B2-54E5-4B21-A5FD-E619249909D4}" srcOrd="0" destOrd="0" presId="urn:microsoft.com/office/officeart/2005/8/layout/vList5"/>
    <dgm:cxn modelId="{40A4A75A-61F4-4967-99E4-478185BFC080}" type="presOf" srcId="{984C359A-01C7-47E8-A40C-4E29D57EB22E}" destId="{15E4467C-ECAA-4325-ABD6-F236AD85AA3A}" srcOrd="0" destOrd="0" presId="urn:microsoft.com/office/officeart/2005/8/layout/vList5"/>
    <dgm:cxn modelId="{477D47C6-AE62-4B8A-8982-1EB6546B56F4}" type="presOf" srcId="{CC33FCF9-2A58-45F3-AB58-BE959E82E2D8}" destId="{A5296305-5E4B-4126-B76E-DC62FC63A881}" srcOrd="0" destOrd="0" presId="urn:microsoft.com/office/officeart/2005/8/layout/vList5"/>
    <dgm:cxn modelId="{B1886A29-76A1-4B87-87FB-EAC0F3A40564}" type="presOf" srcId="{793C57A4-878A-477C-A142-D80021C18983}" destId="{3AED94D0-81CE-4DDE-A095-3DF12DB51627}" srcOrd="0" destOrd="0" presId="urn:microsoft.com/office/officeart/2005/8/layout/vList5"/>
    <dgm:cxn modelId="{5B8C7484-2359-4779-AFB1-E445F7E5DD30}" srcId="{F9CCC5D1-2843-4520-A8B6-BF77E14DDFF0}" destId="{984C359A-01C7-47E8-A40C-4E29D57EB22E}" srcOrd="1" destOrd="0" parTransId="{CE915462-EDFE-4584-A112-7881EEFEC04C}" sibTransId="{5CEB9921-DF35-48F1-B627-F661C7369A16}"/>
    <dgm:cxn modelId="{3838DC8D-75B4-478B-9C84-C3A62F991119}" srcId="{CC33FCF9-2A58-45F3-AB58-BE959E82E2D8}" destId="{71655B6A-72A2-4547-9EA5-6C5E320690BD}" srcOrd="0" destOrd="0" parTransId="{6AF31373-5CC9-4BB0-A11F-FAFFED6B37B1}" sibTransId="{9F2856C5-F182-49D8-B703-493832D5DA92}"/>
    <dgm:cxn modelId="{27BA4D32-083C-4576-BC3C-D78DA074534C}" type="presParOf" srcId="{3243091E-24ED-4DE2-BE66-9F8663806A41}" destId="{786260DE-22BF-42F0-AB71-0AE985809BA0}" srcOrd="0" destOrd="0" presId="urn:microsoft.com/office/officeart/2005/8/layout/vList5"/>
    <dgm:cxn modelId="{BE66439D-284B-4D07-9C38-54E8934CE21C}" type="presParOf" srcId="{786260DE-22BF-42F0-AB71-0AE985809BA0}" destId="{A5296305-5E4B-4126-B76E-DC62FC63A881}" srcOrd="0" destOrd="0" presId="urn:microsoft.com/office/officeart/2005/8/layout/vList5"/>
    <dgm:cxn modelId="{58C67AF0-16BE-4509-9803-4B0BEF4D108E}" type="presParOf" srcId="{786260DE-22BF-42F0-AB71-0AE985809BA0}" destId="{0FB950B2-54E5-4B21-A5FD-E619249909D4}" srcOrd="1" destOrd="0" presId="urn:microsoft.com/office/officeart/2005/8/layout/vList5"/>
    <dgm:cxn modelId="{D747EA6F-4D92-4F94-8446-6F3DFB748005}" type="presParOf" srcId="{3243091E-24ED-4DE2-BE66-9F8663806A41}" destId="{F55F2294-69D0-4038-B8CD-9757453E7DB5}" srcOrd="1" destOrd="0" presId="urn:microsoft.com/office/officeart/2005/8/layout/vList5"/>
    <dgm:cxn modelId="{27900CF0-2989-4A7F-8EF8-D6CB076F06E6}" type="presParOf" srcId="{3243091E-24ED-4DE2-BE66-9F8663806A41}" destId="{CD733CAB-4826-4ED2-8503-2A9EFD635C1F}" srcOrd="2" destOrd="0" presId="urn:microsoft.com/office/officeart/2005/8/layout/vList5"/>
    <dgm:cxn modelId="{ACADBBBC-E455-4143-90B2-351BF985FECC}" type="presParOf" srcId="{CD733CAB-4826-4ED2-8503-2A9EFD635C1F}" destId="{15E4467C-ECAA-4325-ABD6-F236AD85AA3A}" srcOrd="0" destOrd="0" presId="urn:microsoft.com/office/officeart/2005/8/layout/vList5"/>
    <dgm:cxn modelId="{14A31FBC-CAFA-4794-A813-62AB817F5418}" type="presParOf" srcId="{CD733CAB-4826-4ED2-8503-2A9EFD635C1F}" destId="{3AED94D0-81CE-4DDE-A095-3DF12DB5162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38B9660-45A4-47DB-A11D-F5F6DBF5253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7728F975-18D3-4272-8688-E14575305268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rPr>
            <a:t>Сложные категории</a:t>
          </a:r>
          <a:endParaRPr lang="ru-RU" sz="2800" dirty="0">
            <a:solidFill>
              <a:schemeClr val="accent6">
                <a:lumMod val="50000"/>
              </a:schemeClr>
            </a:solidFill>
            <a:latin typeface="Comic Sans MS" panose="030F0702030302020204" pitchFamily="66" charset="0"/>
          </a:endParaRPr>
        </a:p>
      </dgm:t>
    </dgm:pt>
    <dgm:pt modelId="{9522165F-2B09-4F1B-82EF-980AFC549248}" type="parTrans" cxnId="{D0F143CF-602C-4C38-9AE4-C0DC701E77B7}">
      <dgm:prSet/>
      <dgm:spPr/>
      <dgm:t>
        <a:bodyPr/>
        <a:lstStyle/>
        <a:p>
          <a:endParaRPr lang="ru-RU"/>
        </a:p>
      </dgm:t>
    </dgm:pt>
    <dgm:pt modelId="{66428DB2-BBBD-4204-9C19-2CA6EB144A44}" type="sibTrans" cxnId="{D0F143CF-602C-4C38-9AE4-C0DC701E77B7}">
      <dgm:prSet/>
      <dgm:spPr/>
      <dgm:t>
        <a:bodyPr/>
        <a:lstStyle/>
        <a:p>
          <a:endParaRPr lang="ru-RU"/>
        </a:p>
      </dgm:t>
    </dgm:pt>
    <dgm:pt modelId="{BA8CCF92-5EF2-41D2-AF18-B9B69B22CD1F}">
      <dgm:prSet phldrT="[Текст]"/>
      <dgm:spPr/>
      <dgm:t>
        <a:bodyPr/>
        <a:lstStyle/>
        <a:p>
          <a:r>
            <a:rPr lang="ru-RU" dirty="0" smtClean="0">
              <a:latin typeface="Comic Sans MS" panose="030F0702030302020204" pitchFamily="66" charset="0"/>
            </a:rPr>
            <a:t>Дети с инвалидностью</a:t>
          </a:r>
          <a:endParaRPr lang="ru-RU" dirty="0">
            <a:latin typeface="Comic Sans MS" panose="030F0702030302020204" pitchFamily="66" charset="0"/>
          </a:endParaRPr>
        </a:p>
      </dgm:t>
    </dgm:pt>
    <dgm:pt modelId="{A99A4021-52D6-4CED-B8B9-874738AC5B85}" type="parTrans" cxnId="{1D91A46F-03F7-457D-A12B-2992CC7BF270}">
      <dgm:prSet/>
      <dgm:spPr/>
      <dgm:t>
        <a:bodyPr/>
        <a:lstStyle/>
        <a:p>
          <a:endParaRPr lang="ru-RU"/>
        </a:p>
      </dgm:t>
    </dgm:pt>
    <dgm:pt modelId="{97089CAB-5B43-47C9-8D15-DE7D8997F5DB}" type="sibTrans" cxnId="{1D91A46F-03F7-457D-A12B-2992CC7BF270}">
      <dgm:prSet/>
      <dgm:spPr/>
      <dgm:t>
        <a:bodyPr/>
        <a:lstStyle/>
        <a:p>
          <a:endParaRPr lang="ru-RU"/>
        </a:p>
      </dgm:t>
    </dgm:pt>
    <dgm:pt modelId="{00DC903C-00F3-44E7-A99D-FF48962BA3FB}">
      <dgm:prSet phldrT="[Текст]"/>
      <dgm:spPr/>
      <dgm:t>
        <a:bodyPr/>
        <a:lstStyle/>
        <a:p>
          <a:r>
            <a:rPr lang="ru-RU" dirty="0" smtClean="0">
              <a:latin typeface="Comic Sans MS" panose="030F0702030302020204" pitchFamily="66" charset="0"/>
            </a:rPr>
            <a:t>Подростки</a:t>
          </a:r>
          <a:endParaRPr lang="ru-RU" dirty="0">
            <a:latin typeface="Comic Sans MS" panose="030F0702030302020204" pitchFamily="66" charset="0"/>
          </a:endParaRPr>
        </a:p>
      </dgm:t>
    </dgm:pt>
    <dgm:pt modelId="{12F14270-C293-49F6-A00C-74493FD0FF34}" type="parTrans" cxnId="{ECF8A73F-4D8B-42E8-B797-935EAEF7F2AA}">
      <dgm:prSet/>
      <dgm:spPr/>
      <dgm:t>
        <a:bodyPr/>
        <a:lstStyle/>
        <a:p>
          <a:endParaRPr lang="ru-RU"/>
        </a:p>
      </dgm:t>
    </dgm:pt>
    <dgm:pt modelId="{EFDAF7B3-9420-47AB-8A84-D19DC3B18D47}" type="sibTrans" cxnId="{ECF8A73F-4D8B-42E8-B797-935EAEF7F2AA}">
      <dgm:prSet/>
      <dgm:spPr/>
      <dgm:t>
        <a:bodyPr/>
        <a:lstStyle/>
        <a:p>
          <a:endParaRPr lang="ru-RU"/>
        </a:p>
      </dgm:t>
    </dgm:pt>
    <dgm:pt modelId="{A1FEE558-7C96-44C0-8BDB-B596579A2962}">
      <dgm:prSet/>
      <dgm:spPr/>
      <dgm:t>
        <a:bodyPr/>
        <a:lstStyle/>
        <a:p>
          <a:r>
            <a:rPr lang="ru-RU" dirty="0" err="1" smtClean="0">
              <a:latin typeface="Comic Sans MS" panose="030F0702030302020204" pitchFamily="66" charset="0"/>
            </a:rPr>
            <a:t>Сиблинги</a:t>
          </a:r>
          <a:endParaRPr lang="ru-RU" dirty="0">
            <a:latin typeface="Comic Sans MS" panose="030F0702030302020204" pitchFamily="66" charset="0"/>
          </a:endParaRPr>
        </a:p>
      </dgm:t>
    </dgm:pt>
    <dgm:pt modelId="{45F23BDC-3683-4C5A-B188-5FDC866B8FF7}" type="parTrans" cxnId="{2CCB24D3-88EF-44CB-89E3-1950FA83B659}">
      <dgm:prSet/>
      <dgm:spPr/>
      <dgm:t>
        <a:bodyPr/>
        <a:lstStyle/>
        <a:p>
          <a:endParaRPr lang="ru-RU"/>
        </a:p>
      </dgm:t>
    </dgm:pt>
    <dgm:pt modelId="{188BB87D-C843-4B5C-8573-03D69202FF60}" type="sibTrans" cxnId="{2CCB24D3-88EF-44CB-89E3-1950FA83B659}">
      <dgm:prSet/>
      <dgm:spPr/>
      <dgm:t>
        <a:bodyPr/>
        <a:lstStyle/>
        <a:p>
          <a:endParaRPr lang="ru-RU"/>
        </a:p>
      </dgm:t>
    </dgm:pt>
    <dgm:pt modelId="{11A340D1-984B-473D-96C7-60A0B92EFD80}" type="pres">
      <dgm:prSet presAssocID="{238B9660-45A4-47DB-A11D-F5F6DBF5253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0F73B21-0EB5-4ADC-AD7A-AA6500BE41D2}" type="pres">
      <dgm:prSet presAssocID="{7728F975-18D3-4272-8688-E14575305268}" presName="hierRoot1" presStyleCnt="0"/>
      <dgm:spPr/>
    </dgm:pt>
    <dgm:pt modelId="{29CA3921-46BD-4EC2-A0AF-39C5237F6A68}" type="pres">
      <dgm:prSet presAssocID="{7728F975-18D3-4272-8688-E14575305268}" presName="composite" presStyleCnt="0"/>
      <dgm:spPr/>
    </dgm:pt>
    <dgm:pt modelId="{E0A617CC-05FF-4530-8C68-D421BBA81D0B}" type="pres">
      <dgm:prSet presAssocID="{7728F975-18D3-4272-8688-E14575305268}" presName="background" presStyleLbl="node0" presStyleIdx="0" presStyleCnt="1"/>
      <dgm:spPr/>
    </dgm:pt>
    <dgm:pt modelId="{EB1B8D75-3EF9-4149-B467-9F6F0F00C91A}" type="pres">
      <dgm:prSet presAssocID="{7728F975-18D3-4272-8688-E14575305268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526BC53-75E7-4848-A3A6-60AF70722A6C}" type="pres">
      <dgm:prSet presAssocID="{7728F975-18D3-4272-8688-E14575305268}" presName="hierChild2" presStyleCnt="0"/>
      <dgm:spPr/>
    </dgm:pt>
    <dgm:pt modelId="{9ED13C3F-DE52-45EE-BC39-4412F6096E97}" type="pres">
      <dgm:prSet presAssocID="{A99A4021-52D6-4CED-B8B9-874738AC5B85}" presName="Name10" presStyleLbl="parChTrans1D2" presStyleIdx="0" presStyleCnt="3"/>
      <dgm:spPr/>
      <dgm:t>
        <a:bodyPr/>
        <a:lstStyle/>
        <a:p>
          <a:endParaRPr lang="ru-RU"/>
        </a:p>
      </dgm:t>
    </dgm:pt>
    <dgm:pt modelId="{7B81991C-1533-45F1-9CDC-454BE5A8D328}" type="pres">
      <dgm:prSet presAssocID="{BA8CCF92-5EF2-41D2-AF18-B9B69B22CD1F}" presName="hierRoot2" presStyleCnt="0"/>
      <dgm:spPr/>
    </dgm:pt>
    <dgm:pt modelId="{F24B983C-AA97-4924-8569-FF5A81A0AD78}" type="pres">
      <dgm:prSet presAssocID="{BA8CCF92-5EF2-41D2-AF18-B9B69B22CD1F}" presName="composite2" presStyleCnt="0"/>
      <dgm:spPr/>
    </dgm:pt>
    <dgm:pt modelId="{480098D0-9230-4005-AEDC-C76F4E309004}" type="pres">
      <dgm:prSet presAssocID="{BA8CCF92-5EF2-41D2-AF18-B9B69B22CD1F}" presName="background2" presStyleLbl="node2" presStyleIdx="0" presStyleCnt="3"/>
      <dgm:spPr/>
    </dgm:pt>
    <dgm:pt modelId="{5880A6BF-2F0A-4470-83D9-71298E195EE3}" type="pres">
      <dgm:prSet presAssocID="{BA8CCF92-5EF2-41D2-AF18-B9B69B22CD1F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32DA63-6A96-41E7-BA8A-694E6A1EC1C5}" type="pres">
      <dgm:prSet presAssocID="{BA8CCF92-5EF2-41D2-AF18-B9B69B22CD1F}" presName="hierChild3" presStyleCnt="0"/>
      <dgm:spPr/>
    </dgm:pt>
    <dgm:pt modelId="{C70BEB0D-6534-49F6-B8AA-2A7F58EA8425}" type="pres">
      <dgm:prSet presAssocID="{12F14270-C293-49F6-A00C-74493FD0FF34}" presName="Name10" presStyleLbl="parChTrans1D2" presStyleIdx="1" presStyleCnt="3"/>
      <dgm:spPr/>
      <dgm:t>
        <a:bodyPr/>
        <a:lstStyle/>
        <a:p>
          <a:endParaRPr lang="ru-RU"/>
        </a:p>
      </dgm:t>
    </dgm:pt>
    <dgm:pt modelId="{F5374CA0-9900-4D0A-86C7-884BF298D341}" type="pres">
      <dgm:prSet presAssocID="{00DC903C-00F3-44E7-A99D-FF48962BA3FB}" presName="hierRoot2" presStyleCnt="0"/>
      <dgm:spPr/>
    </dgm:pt>
    <dgm:pt modelId="{911ED2B3-6361-479B-9356-4B7DA3F38AF8}" type="pres">
      <dgm:prSet presAssocID="{00DC903C-00F3-44E7-A99D-FF48962BA3FB}" presName="composite2" presStyleCnt="0"/>
      <dgm:spPr/>
    </dgm:pt>
    <dgm:pt modelId="{E9C61037-65FA-4A7B-AF96-FA4DB94C0426}" type="pres">
      <dgm:prSet presAssocID="{00DC903C-00F3-44E7-A99D-FF48962BA3FB}" presName="background2" presStyleLbl="node2" presStyleIdx="1" presStyleCnt="3"/>
      <dgm:spPr/>
    </dgm:pt>
    <dgm:pt modelId="{DFA7BC17-956C-4664-B22B-0884E39731D1}" type="pres">
      <dgm:prSet presAssocID="{00DC903C-00F3-44E7-A99D-FF48962BA3FB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933FF55-EF81-4C47-95C9-C45A683EB39C}" type="pres">
      <dgm:prSet presAssocID="{00DC903C-00F3-44E7-A99D-FF48962BA3FB}" presName="hierChild3" presStyleCnt="0"/>
      <dgm:spPr/>
    </dgm:pt>
    <dgm:pt modelId="{F252ABC2-27F9-46A2-A300-38FC3DEC4655}" type="pres">
      <dgm:prSet presAssocID="{45F23BDC-3683-4C5A-B188-5FDC866B8FF7}" presName="Name10" presStyleLbl="parChTrans1D2" presStyleIdx="2" presStyleCnt="3"/>
      <dgm:spPr/>
      <dgm:t>
        <a:bodyPr/>
        <a:lstStyle/>
        <a:p>
          <a:endParaRPr lang="ru-RU"/>
        </a:p>
      </dgm:t>
    </dgm:pt>
    <dgm:pt modelId="{41ACAE99-144A-466E-9506-6B4CCB12D9A9}" type="pres">
      <dgm:prSet presAssocID="{A1FEE558-7C96-44C0-8BDB-B596579A2962}" presName="hierRoot2" presStyleCnt="0"/>
      <dgm:spPr/>
    </dgm:pt>
    <dgm:pt modelId="{4EEE30FD-A722-48AE-A171-470F1753DF45}" type="pres">
      <dgm:prSet presAssocID="{A1FEE558-7C96-44C0-8BDB-B596579A2962}" presName="composite2" presStyleCnt="0"/>
      <dgm:spPr/>
    </dgm:pt>
    <dgm:pt modelId="{08E9F880-531A-47A1-93EF-12C9B327CDBF}" type="pres">
      <dgm:prSet presAssocID="{A1FEE558-7C96-44C0-8BDB-B596579A2962}" presName="background2" presStyleLbl="node2" presStyleIdx="2" presStyleCnt="3"/>
      <dgm:spPr/>
    </dgm:pt>
    <dgm:pt modelId="{33FD85B4-4225-429D-9146-9EA276FD774C}" type="pres">
      <dgm:prSet presAssocID="{A1FEE558-7C96-44C0-8BDB-B596579A2962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94D768F-0C22-4761-BA9E-EC8E8436E1A3}" type="pres">
      <dgm:prSet presAssocID="{A1FEE558-7C96-44C0-8BDB-B596579A2962}" presName="hierChild3" presStyleCnt="0"/>
      <dgm:spPr/>
    </dgm:pt>
  </dgm:ptLst>
  <dgm:cxnLst>
    <dgm:cxn modelId="{E2E215FD-3DEF-4214-A9D6-C5097C258CA5}" type="presOf" srcId="{A1FEE558-7C96-44C0-8BDB-B596579A2962}" destId="{33FD85B4-4225-429D-9146-9EA276FD774C}" srcOrd="0" destOrd="0" presId="urn:microsoft.com/office/officeart/2005/8/layout/hierarchy1"/>
    <dgm:cxn modelId="{874640A1-6FB8-4E6F-AA3D-51DD0341703E}" type="presOf" srcId="{BA8CCF92-5EF2-41D2-AF18-B9B69B22CD1F}" destId="{5880A6BF-2F0A-4470-83D9-71298E195EE3}" srcOrd="0" destOrd="0" presId="urn:microsoft.com/office/officeart/2005/8/layout/hierarchy1"/>
    <dgm:cxn modelId="{00BE3C05-916D-40EA-8659-E4F343B22602}" type="presOf" srcId="{7728F975-18D3-4272-8688-E14575305268}" destId="{EB1B8D75-3EF9-4149-B467-9F6F0F00C91A}" srcOrd="0" destOrd="0" presId="urn:microsoft.com/office/officeart/2005/8/layout/hierarchy1"/>
    <dgm:cxn modelId="{761963A4-6ABB-4952-A210-65CC919BCAA7}" type="presOf" srcId="{00DC903C-00F3-44E7-A99D-FF48962BA3FB}" destId="{DFA7BC17-956C-4664-B22B-0884E39731D1}" srcOrd="0" destOrd="0" presId="urn:microsoft.com/office/officeart/2005/8/layout/hierarchy1"/>
    <dgm:cxn modelId="{C22FF2A6-BF23-4E8C-BD43-9E204128D9BE}" type="presOf" srcId="{A99A4021-52D6-4CED-B8B9-874738AC5B85}" destId="{9ED13C3F-DE52-45EE-BC39-4412F6096E97}" srcOrd="0" destOrd="0" presId="urn:microsoft.com/office/officeart/2005/8/layout/hierarchy1"/>
    <dgm:cxn modelId="{6B7869C3-A1D2-439B-8C92-FDACB2520C13}" type="presOf" srcId="{12F14270-C293-49F6-A00C-74493FD0FF34}" destId="{C70BEB0D-6534-49F6-B8AA-2A7F58EA8425}" srcOrd="0" destOrd="0" presId="urn:microsoft.com/office/officeart/2005/8/layout/hierarchy1"/>
    <dgm:cxn modelId="{082F4A7C-2954-40E5-B676-2221E10D330B}" type="presOf" srcId="{45F23BDC-3683-4C5A-B188-5FDC866B8FF7}" destId="{F252ABC2-27F9-46A2-A300-38FC3DEC4655}" srcOrd="0" destOrd="0" presId="urn:microsoft.com/office/officeart/2005/8/layout/hierarchy1"/>
    <dgm:cxn modelId="{ECF8A73F-4D8B-42E8-B797-935EAEF7F2AA}" srcId="{7728F975-18D3-4272-8688-E14575305268}" destId="{00DC903C-00F3-44E7-A99D-FF48962BA3FB}" srcOrd="1" destOrd="0" parTransId="{12F14270-C293-49F6-A00C-74493FD0FF34}" sibTransId="{EFDAF7B3-9420-47AB-8A84-D19DC3B18D47}"/>
    <dgm:cxn modelId="{A1B1875C-9FE8-4C2A-8181-6BBB4E761C55}" type="presOf" srcId="{238B9660-45A4-47DB-A11D-F5F6DBF52530}" destId="{11A340D1-984B-473D-96C7-60A0B92EFD80}" srcOrd="0" destOrd="0" presId="urn:microsoft.com/office/officeart/2005/8/layout/hierarchy1"/>
    <dgm:cxn modelId="{D0F143CF-602C-4C38-9AE4-C0DC701E77B7}" srcId="{238B9660-45A4-47DB-A11D-F5F6DBF52530}" destId="{7728F975-18D3-4272-8688-E14575305268}" srcOrd="0" destOrd="0" parTransId="{9522165F-2B09-4F1B-82EF-980AFC549248}" sibTransId="{66428DB2-BBBD-4204-9C19-2CA6EB144A44}"/>
    <dgm:cxn modelId="{2CCB24D3-88EF-44CB-89E3-1950FA83B659}" srcId="{7728F975-18D3-4272-8688-E14575305268}" destId="{A1FEE558-7C96-44C0-8BDB-B596579A2962}" srcOrd="2" destOrd="0" parTransId="{45F23BDC-3683-4C5A-B188-5FDC866B8FF7}" sibTransId="{188BB87D-C843-4B5C-8573-03D69202FF60}"/>
    <dgm:cxn modelId="{1D91A46F-03F7-457D-A12B-2992CC7BF270}" srcId="{7728F975-18D3-4272-8688-E14575305268}" destId="{BA8CCF92-5EF2-41D2-AF18-B9B69B22CD1F}" srcOrd="0" destOrd="0" parTransId="{A99A4021-52D6-4CED-B8B9-874738AC5B85}" sibTransId="{97089CAB-5B43-47C9-8D15-DE7D8997F5DB}"/>
    <dgm:cxn modelId="{E9320A7A-56C7-492C-876B-986D9CB173A6}" type="presParOf" srcId="{11A340D1-984B-473D-96C7-60A0B92EFD80}" destId="{60F73B21-0EB5-4ADC-AD7A-AA6500BE41D2}" srcOrd="0" destOrd="0" presId="urn:microsoft.com/office/officeart/2005/8/layout/hierarchy1"/>
    <dgm:cxn modelId="{BFF7596D-6D78-48CA-92B1-AFB3ED9AA95B}" type="presParOf" srcId="{60F73B21-0EB5-4ADC-AD7A-AA6500BE41D2}" destId="{29CA3921-46BD-4EC2-A0AF-39C5237F6A68}" srcOrd="0" destOrd="0" presId="urn:microsoft.com/office/officeart/2005/8/layout/hierarchy1"/>
    <dgm:cxn modelId="{018BCFBA-6FFB-462A-B371-C14DC8C506A2}" type="presParOf" srcId="{29CA3921-46BD-4EC2-A0AF-39C5237F6A68}" destId="{E0A617CC-05FF-4530-8C68-D421BBA81D0B}" srcOrd="0" destOrd="0" presId="urn:microsoft.com/office/officeart/2005/8/layout/hierarchy1"/>
    <dgm:cxn modelId="{4DCBD88E-05FC-4892-A404-0F8034DC40D4}" type="presParOf" srcId="{29CA3921-46BD-4EC2-A0AF-39C5237F6A68}" destId="{EB1B8D75-3EF9-4149-B467-9F6F0F00C91A}" srcOrd="1" destOrd="0" presId="urn:microsoft.com/office/officeart/2005/8/layout/hierarchy1"/>
    <dgm:cxn modelId="{661E7253-2156-4285-9D06-9C5654D2A4DC}" type="presParOf" srcId="{60F73B21-0EB5-4ADC-AD7A-AA6500BE41D2}" destId="{0526BC53-75E7-4848-A3A6-60AF70722A6C}" srcOrd="1" destOrd="0" presId="urn:microsoft.com/office/officeart/2005/8/layout/hierarchy1"/>
    <dgm:cxn modelId="{3C08E54C-1D41-490C-A02E-7A249BBDF9FC}" type="presParOf" srcId="{0526BC53-75E7-4848-A3A6-60AF70722A6C}" destId="{9ED13C3F-DE52-45EE-BC39-4412F6096E97}" srcOrd="0" destOrd="0" presId="urn:microsoft.com/office/officeart/2005/8/layout/hierarchy1"/>
    <dgm:cxn modelId="{2E211EEB-7242-4099-8789-EBE523B4540B}" type="presParOf" srcId="{0526BC53-75E7-4848-A3A6-60AF70722A6C}" destId="{7B81991C-1533-45F1-9CDC-454BE5A8D328}" srcOrd="1" destOrd="0" presId="urn:microsoft.com/office/officeart/2005/8/layout/hierarchy1"/>
    <dgm:cxn modelId="{BED30052-699C-4B53-A2AC-C70B7853AF00}" type="presParOf" srcId="{7B81991C-1533-45F1-9CDC-454BE5A8D328}" destId="{F24B983C-AA97-4924-8569-FF5A81A0AD78}" srcOrd="0" destOrd="0" presId="urn:microsoft.com/office/officeart/2005/8/layout/hierarchy1"/>
    <dgm:cxn modelId="{E1D4B128-09A5-444B-9259-0C4D51A13198}" type="presParOf" srcId="{F24B983C-AA97-4924-8569-FF5A81A0AD78}" destId="{480098D0-9230-4005-AEDC-C76F4E309004}" srcOrd="0" destOrd="0" presId="urn:microsoft.com/office/officeart/2005/8/layout/hierarchy1"/>
    <dgm:cxn modelId="{14C58276-87F9-4FED-8323-AEB0E6BA5FBE}" type="presParOf" srcId="{F24B983C-AA97-4924-8569-FF5A81A0AD78}" destId="{5880A6BF-2F0A-4470-83D9-71298E195EE3}" srcOrd="1" destOrd="0" presId="urn:microsoft.com/office/officeart/2005/8/layout/hierarchy1"/>
    <dgm:cxn modelId="{CD7B52FD-E478-4A93-8CB0-2FDA5AE05B94}" type="presParOf" srcId="{7B81991C-1533-45F1-9CDC-454BE5A8D328}" destId="{3E32DA63-6A96-41E7-BA8A-694E6A1EC1C5}" srcOrd="1" destOrd="0" presId="urn:microsoft.com/office/officeart/2005/8/layout/hierarchy1"/>
    <dgm:cxn modelId="{52C3DD4B-FF91-473D-AA8E-9FB6CC07F700}" type="presParOf" srcId="{0526BC53-75E7-4848-A3A6-60AF70722A6C}" destId="{C70BEB0D-6534-49F6-B8AA-2A7F58EA8425}" srcOrd="2" destOrd="0" presId="urn:microsoft.com/office/officeart/2005/8/layout/hierarchy1"/>
    <dgm:cxn modelId="{51AFF647-8845-498B-B72B-B32AE5B16761}" type="presParOf" srcId="{0526BC53-75E7-4848-A3A6-60AF70722A6C}" destId="{F5374CA0-9900-4D0A-86C7-884BF298D341}" srcOrd="3" destOrd="0" presId="urn:microsoft.com/office/officeart/2005/8/layout/hierarchy1"/>
    <dgm:cxn modelId="{4889FADE-4599-480F-942D-E1F7258E1896}" type="presParOf" srcId="{F5374CA0-9900-4D0A-86C7-884BF298D341}" destId="{911ED2B3-6361-479B-9356-4B7DA3F38AF8}" srcOrd="0" destOrd="0" presId="urn:microsoft.com/office/officeart/2005/8/layout/hierarchy1"/>
    <dgm:cxn modelId="{91F6DC98-0231-4F06-9D30-735016539DA6}" type="presParOf" srcId="{911ED2B3-6361-479B-9356-4B7DA3F38AF8}" destId="{E9C61037-65FA-4A7B-AF96-FA4DB94C0426}" srcOrd="0" destOrd="0" presId="urn:microsoft.com/office/officeart/2005/8/layout/hierarchy1"/>
    <dgm:cxn modelId="{8B67D656-EFE7-4800-9E35-E743F4690304}" type="presParOf" srcId="{911ED2B3-6361-479B-9356-4B7DA3F38AF8}" destId="{DFA7BC17-956C-4664-B22B-0884E39731D1}" srcOrd="1" destOrd="0" presId="urn:microsoft.com/office/officeart/2005/8/layout/hierarchy1"/>
    <dgm:cxn modelId="{AF3A5FBA-6E85-44C1-81FD-DC87DEB1CB69}" type="presParOf" srcId="{F5374CA0-9900-4D0A-86C7-884BF298D341}" destId="{C933FF55-EF81-4C47-95C9-C45A683EB39C}" srcOrd="1" destOrd="0" presId="urn:microsoft.com/office/officeart/2005/8/layout/hierarchy1"/>
    <dgm:cxn modelId="{D628E679-B015-412B-9B50-EBBA262DC537}" type="presParOf" srcId="{0526BC53-75E7-4848-A3A6-60AF70722A6C}" destId="{F252ABC2-27F9-46A2-A300-38FC3DEC4655}" srcOrd="4" destOrd="0" presId="urn:microsoft.com/office/officeart/2005/8/layout/hierarchy1"/>
    <dgm:cxn modelId="{E76298E0-5066-48A8-A1F7-D47A8203603E}" type="presParOf" srcId="{0526BC53-75E7-4848-A3A6-60AF70722A6C}" destId="{41ACAE99-144A-466E-9506-6B4CCB12D9A9}" srcOrd="5" destOrd="0" presId="urn:microsoft.com/office/officeart/2005/8/layout/hierarchy1"/>
    <dgm:cxn modelId="{01292708-5976-4456-B26F-8C383CEDAD50}" type="presParOf" srcId="{41ACAE99-144A-466E-9506-6B4CCB12D9A9}" destId="{4EEE30FD-A722-48AE-A171-470F1753DF45}" srcOrd="0" destOrd="0" presId="urn:microsoft.com/office/officeart/2005/8/layout/hierarchy1"/>
    <dgm:cxn modelId="{42C1AD02-5DC5-48A6-93CF-BF5DCBC5BA1D}" type="presParOf" srcId="{4EEE30FD-A722-48AE-A171-470F1753DF45}" destId="{08E9F880-531A-47A1-93EF-12C9B327CDBF}" srcOrd="0" destOrd="0" presId="urn:microsoft.com/office/officeart/2005/8/layout/hierarchy1"/>
    <dgm:cxn modelId="{A45B943C-0838-4B79-8243-A53FA855EB04}" type="presParOf" srcId="{4EEE30FD-A722-48AE-A171-470F1753DF45}" destId="{33FD85B4-4225-429D-9146-9EA276FD774C}" srcOrd="1" destOrd="0" presId="urn:microsoft.com/office/officeart/2005/8/layout/hierarchy1"/>
    <dgm:cxn modelId="{BDE3009A-13FD-4970-A542-8D1BAB70CB85}" type="presParOf" srcId="{41ACAE99-144A-466E-9506-6B4CCB12D9A9}" destId="{D94D768F-0C22-4761-BA9E-EC8E8436E1A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480A942-4DBD-447D-97AD-A04A491EFE82}" type="doc">
      <dgm:prSet loTypeId="urn:microsoft.com/office/officeart/2005/8/layout/pyramid2" loCatId="list" qsTypeId="urn:microsoft.com/office/officeart/2005/8/quickstyle/simple1" qsCatId="simple" csTypeId="urn:microsoft.com/office/officeart/2005/8/colors/colorful4" csCatId="colorful" phldr="1"/>
      <dgm:spPr/>
    </dgm:pt>
    <dgm:pt modelId="{C34BBF5B-3116-4ADD-AC81-27A0938FA919}">
      <dgm:prSet phldrT="[Текст]" custT="1"/>
      <dgm:spPr/>
      <dgm:t>
        <a:bodyPr/>
        <a:lstStyle/>
        <a:p>
          <a:r>
            <a:rPr lang="ru-RU" sz="2000" dirty="0" smtClean="0">
              <a:latin typeface="Comic Sans MS" pitchFamily="66" charset="0"/>
            </a:rPr>
            <a:t>3. Формальное отношение к заболеванию</a:t>
          </a:r>
          <a:endParaRPr lang="ru-RU" sz="2000" dirty="0">
            <a:latin typeface="Comic Sans MS" pitchFamily="66" charset="0"/>
          </a:endParaRPr>
        </a:p>
      </dgm:t>
    </dgm:pt>
    <dgm:pt modelId="{760A7CF4-EA7C-451B-8CDC-2A5089F7AE30}" type="parTrans" cxnId="{111E489B-DD69-4BF4-86F6-D8B102A4799E}">
      <dgm:prSet/>
      <dgm:spPr/>
      <dgm:t>
        <a:bodyPr/>
        <a:lstStyle/>
        <a:p>
          <a:endParaRPr lang="ru-RU"/>
        </a:p>
      </dgm:t>
    </dgm:pt>
    <dgm:pt modelId="{8468C869-8EEE-401D-8AD3-CEC163700AA1}" type="sibTrans" cxnId="{111E489B-DD69-4BF4-86F6-D8B102A4799E}">
      <dgm:prSet/>
      <dgm:spPr/>
      <dgm:t>
        <a:bodyPr/>
        <a:lstStyle/>
        <a:p>
          <a:endParaRPr lang="ru-RU"/>
        </a:p>
      </dgm:t>
    </dgm:pt>
    <dgm:pt modelId="{67CB7E02-CC66-42C2-9840-9286302E4403}">
      <dgm:prSet phldrT="[Текст]" custT="1"/>
      <dgm:spPr/>
      <dgm:t>
        <a:bodyPr/>
        <a:lstStyle/>
        <a:p>
          <a:r>
            <a:rPr lang="ru-RU" sz="2000" dirty="0" smtClean="0">
              <a:latin typeface="Comic Sans MS" pitchFamily="66" charset="0"/>
            </a:rPr>
            <a:t>1. Недооценка заболевания</a:t>
          </a:r>
          <a:endParaRPr lang="ru-RU" sz="2000" dirty="0">
            <a:latin typeface="Comic Sans MS" pitchFamily="66" charset="0"/>
          </a:endParaRPr>
        </a:p>
      </dgm:t>
    </dgm:pt>
    <dgm:pt modelId="{4132EA6B-372B-4E45-A4CC-FF4C32D668A4}" type="parTrans" cxnId="{C320F8B3-8798-4579-9E62-1113611A9DD3}">
      <dgm:prSet/>
      <dgm:spPr/>
      <dgm:t>
        <a:bodyPr/>
        <a:lstStyle/>
        <a:p>
          <a:endParaRPr lang="ru-RU"/>
        </a:p>
      </dgm:t>
    </dgm:pt>
    <dgm:pt modelId="{85A2429C-F546-40FF-93A8-2AF9193E1EC2}" type="sibTrans" cxnId="{C320F8B3-8798-4579-9E62-1113611A9DD3}">
      <dgm:prSet/>
      <dgm:spPr/>
      <dgm:t>
        <a:bodyPr/>
        <a:lstStyle/>
        <a:p>
          <a:endParaRPr lang="ru-RU"/>
        </a:p>
      </dgm:t>
    </dgm:pt>
    <dgm:pt modelId="{24207E50-D72A-4825-98DC-BE1532C968E7}">
      <dgm:prSet custT="1"/>
      <dgm:spPr/>
      <dgm:t>
        <a:bodyPr/>
        <a:lstStyle/>
        <a:p>
          <a:r>
            <a:rPr lang="ru-RU" sz="2000" dirty="0" smtClean="0">
              <a:latin typeface="Comic Sans MS" pitchFamily="66" charset="0"/>
            </a:rPr>
            <a:t>2. Восприятие ребенка как здорового</a:t>
          </a:r>
          <a:endParaRPr lang="ru-RU" sz="2000" dirty="0">
            <a:latin typeface="Comic Sans MS" pitchFamily="66" charset="0"/>
          </a:endParaRPr>
        </a:p>
      </dgm:t>
    </dgm:pt>
    <dgm:pt modelId="{6333D9EC-0095-4CC7-9749-654DAAD2C792}" type="parTrans" cxnId="{4CDC948F-09C5-496F-9435-BC83F8C897B4}">
      <dgm:prSet/>
      <dgm:spPr/>
      <dgm:t>
        <a:bodyPr/>
        <a:lstStyle/>
        <a:p>
          <a:endParaRPr lang="ru-RU"/>
        </a:p>
      </dgm:t>
    </dgm:pt>
    <dgm:pt modelId="{258B0DB9-EE90-4FE4-AFCD-84E031E4DD42}" type="sibTrans" cxnId="{4CDC948F-09C5-496F-9435-BC83F8C897B4}">
      <dgm:prSet/>
      <dgm:spPr/>
      <dgm:t>
        <a:bodyPr/>
        <a:lstStyle/>
        <a:p>
          <a:endParaRPr lang="ru-RU"/>
        </a:p>
      </dgm:t>
    </dgm:pt>
    <dgm:pt modelId="{358D6333-ABE2-4A1E-944D-0785C80148B9}" type="pres">
      <dgm:prSet presAssocID="{3480A942-4DBD-447D-97AD-A04A491EFE82}" presName="compositeShape" presStyleCnt="0">
        <dgm:presLayoutVars>
          <dgm:dir/>
          <dgm:resizeHandles/>
        </dgm:presLayoutVars>
      </dgm:prSet>
      <dgm:spPr/>
    </dgm:pt>
    <dgm:pt modelId="{3C10E9F7-67F4-4033-92CD-0ADC632C3043}" type="pres">
      <dgm:prSet presAssocID="{3480A942-4DBD-447D-97AD-A04A491EFE82}" presName="pyramid" presStyleLbl="node1" presStyleIdx="0" presStyleCnt="1" custLinFactNeighborX="1742" custLinFactNeighborY="-2071"/>
      <dgm:spPr/>
    </dgm:pt>
    <dgm:pt modelId="{4D5DA99C-574B-41A5-B5B1-E18B6F5FDDC6}" type="pres">
      <dgm:prSet presAssocID="{3480A942-4DBD-447D-97AD-A04A491EFE82}" presName="theList" presStyleCnt="0"/>
      <dgm:spPr/>
    </dgm:pt>
    <dgm:pt modelId="{7DF80A77-23AF-4BB3-9324-70AD731E55EB}" type="pres">
      <dgm:prSet presAssocID="{C34BBF5B-3116-4ADD-AC81-27A0938FA919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21FC45-A420-4F13-A255-A8932F47F2A7}" type="pres">
      <dgm:prSet presAssocID="{C34BBF5B-3116-4ADD-AC81-27A0938FA919}" presName="aSpace" presStyleCnt="0"/>
      <dgm:spPr/>
    </dgm:pt>
    <dgm:pt modelId="{FB83888A-A4E6-4250-8FFA-AFBFFBA6EF38}" type="pres">
      <dgm:prSet presAssocID="{24207E50-D72A-4825-98DC-BE1532C968E7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B7DEE5-98BB-472D-96A8-866EF06A533A}" type="pres">
      <dgm:prSet presAssocID="{24207E50-D72A-4825-98DC-BE1532C968E7}" presName="aSpace" presStyleCnt="0"/>
      <dgm:spPr/>
    </dgm:pt>
    <dgm:pt modelId="{B47563D6-5032-42C6-BC01-83B23D117F97}" type="pres">
      <dgm:prSet presAssocID="{67CB7E02-CC66-42C2-9840-9286302E4403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E8A957-7294-4FDE-8BD7-64035A85B458}" type="pres">
      <dgm:prSet presAssocID="{67CB7E02-CC66-42C2-9840-9286302E4403}" presName="aSpace" presStyleCnt="0"/>
      <dgm:spPr/>
    </dgm:pt>
  </dgm:ptLst>
  <dgm:cxnLst>
    <dgm:cxn modelId="{54201319-AA75-4988-84EE-0BC00130987F}" type="presOf" srcId="{C34BBF5B-3116-4ADD-AC81-27A0938FA919}" destId="{7DF80A77-23AF-4BB3-9324-70AD731E55EB}" srcOrd="0" destOrd="0" presId="urn:microsoft.com/office/officeart/2005/8/layout/pyramid2"/>
    <dgm:cxn modelId="{C320F8B3-8798-4579-9E62-1113611A9DD3}" srcId="{3480A942-4DBD-447D-97AD-A04A491EFE82}" destId="{67CB7E02-CC66-42C2-9840-9286302E4403}" srcOrd="2" destOrd="0" parTransId="{4132EA6B-372B-4E45-A4CC-FF4C32D668A4}" sibTransId="{85A2429C-F546-40FF-93A8-2AF9193E1EC2}"/>
    <dgm:cxn modelId="{A2423A57-C3AE-4432-A86A-4FC40073B39F}" type="presOf" srcId="{67CB7E02-CC66-42C2-9840-9286302E4403}" destId="{B47563D6-5032-42C6-BC01-83B23D117F97}" srcOrd="0" destOrd="0" presId="urn:microsoft.com/office/officeart/2005/8/layout/pyramid2"/>
    <dgm:cxn modelId="{9AEE62EA-E433-48C4-8FDD-8636D064FCA1}" type="presOf" srcId="{24207E50-D72A-4825-98DC-BE1532C968E7}" destId="{FB83888A-A4E6-4250-8FFA-AFBFFBA6EF38}" srcOrd="0" destOrd="0" presId="urn:microsoft.com/office/officeart/2005/8/layout/pyramid2"/>
    <dgm:cxn modelId="{4CDC948F-09C5-496F-9435-BC83F8C897B4}" srcId="{3480A942-4DBD-447D-97AD-A04A491EFE82}" destId="{24207E50-D72A-4825-98DC-BE1532C968E7}" srcOrd="1" destOrd="0" parTransId="{6333D9EC-0095-4CC7-9749-654DAAD2C792}" sibTransId="{258B0DB9-EE90-4FE4-AFCD-84E031E4DD42}"/>
    <dgm:cxn modelId="{111E489B-DD69-4BF4-86F6-D8B102A4799E}" srcId="{3480A942-4DBD-447D-97AD-A04A491EFE82}" destId="{C34BBF5B-3116-4ADD-AC81-27A0938FA919}" srcOrd="0" destOrd="0" parTransId="{760A7CF4-EA7C-451B-8CDC-2A5089F7AE30}" sibTransId="{8468C869-8EEE-401D-8AD3-CEC163700AA1}"/>
    <dgm:cxn modelId="{D6EBE6C5-73CC-452F-9467-C9BBF00AE150}" type="presOf" srcId="{3480A942-4DBD-447D-97AD-A04A491EFE82}" destId="{358D6333-ABE2-4A1E-944D-0785C80148B9}" srcOrd="0" destOrd="0" presId="urn:microsoft.com/office/officeart/2005/8/layout/pyramid2"/>
    <dgm:cxn modelId="{88130ED0-7DD0-4569-9204-419112495359}" type="presParOf" srcId="{358D6333-ABE2-4A1E-944D-0785C80148B9}" destId="{3C10E9F7-67F4-4033-92CD-0ADC632C3043}" srcOrd="0" destOrd="0" presId="urn:microsoft.com/office/officeart/2005/8/layout/pyramid2"/>
    <dgm:cxn modelId="{F12CA20E-280C-475C-87D7-A559241C74BE}" type="presParOf" srcId="{358D6333-ABE2-4A1E-944D-0785C80148B9}" destId="{4D5DA99C-574B-41A5-B5B1-E18B6F5FDDC6}" srcOrd="1" destOrd="0" presId="urn:microsoft.com/office/officeart/2005/8/layout/pyramid2"/>
    <dgm:cxn modelId="{CF86B08A-FD42-4DF6-9516-8A96D363B9B1}" type="presParOf" srcId="{4D5DA99C-574B-41A5-B5B1-E18B6F5FDDC6}" destId="{7DF80A77-23AF-4BB3-9324-70AD731E55EB}" srcOrd="0" destOrd="0" presId="urn:microsoft.com/office/officeart/2005/8/layout/pyramid2"/>
    <dgm:cxn modelId="{DED2872C-308E-44E3-9EE0-1E20D57EE617}" type="presParOf" srcId="{4D5DA99C-574B-41A5-B5B1-E18B6F5FDDC6}" destId="{6121FC45-A420-4F13-A255-A8932F47F2A7}" srcOrd="1" destOrd="0" presId="urn:microsoft.com/office/officeart/2005/8/layout/pyramid2"/>
    <dgm:cxn modelId="{73644A7E-9A0A-4FDF-9028-46FD6F335E02}" type="presParOf" srcId="{4D5DA99C-574B-41A5-B5B1-E18B6F5FDDC6}" destId="{FB83888A-A4E6-4250-8FFA-AFBFFBA6EF38}" srcOrd="2" destOrd="0" presId="urn:microsoft.com/office/officeart/2005/8/layout/pyramid2"/>
    <dgm:cxn modelId="{13ECE1DD-B6E4-4B3F-ABF8-85B6A5BFE0E0}" type="presParOf" srcId="{4D5DA99C-574B-41A5-B5B1-E18B6F5FDDC6}" destId="{79B7DEE5-98BB-472D-96A8-866EF06A533A}" srcOrd="3" destOrd="0" presId="urn:microsoft.com/office/officeart/2005/8/layout/pyramid2"/>
    <dgm:cxn modelId="{95A9D1C0-C2CF-4DB0-97F5-465A6A48EA8A}" type="presParOf" srcId="{4D5DA99C-574B-41A5-B5B1-E18B6F5FDDC6}" destId="{B47563D6-5032-42C6-BC01-83B23D117F97}" srcOrd="4" destOrd="0" presId="urn:microsoft.com/office/officeart/2005/8/layout/pyramid2"/>
    <dgm:cxn modelId="{19250115-5F7A-44CF-B38F-AF561E9E8E40}" type="presParOf" srcId="{4D5DA99C-574B-41A5-B5B1-E18B6F5FDDC6}" destId="{6AE8A957-7294-4FDE-8BD7-64035A85B458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000B2F6-C98C-4A27-BD66-E85D7A9E2E58}" type="doc">
      <dgm:prSet loTypeId="urn:microsoft.com/office/officeart/2005/8/layout/chevron2" loCatId="list" qsTypeId="urn:microsoft.com/office/officeart/2005/8/quickstyle/simple3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0B18473E-D663-4B72-984C-5164728C5E45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99A1BE94-093A-460A-9B21-19D52ECDFFA8}" type="parTrans" cxnId="{B8584DA4-D8B6-49F0-8F14-25492C08C431}">
      <dgm:prSet/>
      <dgm:spPr/>
      <dgm:t>
        <a:bodyPr/>
        <a:lstStyle/>
        <a:p>
          <a:endParaRPr lang="ru-RU"/>
        </a:p>
      </dgm:t>
    </dgm:pt>
    <dgm:pt modelId="{18DF87D6-7388-4146-BEB3-7F251D3F88D3}" type="sibTrans" cxnId="{B8584DA4-D8B6-49F0-8F14-25492C08C431}">
      <dgm:prSet/>
      <dgm:spPr/>
      <dgm:t>
        <a:bodyPr/>
        <a:lstStyle/>
        <a:p>
          <a:endParaRPr lang="ru-RU"/>
        </a:p>
      </dgm:t>
    </dgm:pt>
    <dgm:pt modelId="{2DC4E670-9C6B-434D-85F6-92D40CD36EA6}">
      <dgm:prSet phldrT="[Текст]" custT="1"/>
      <dgm:spPr/>
      <dgm:t>
        <a:bodyPr/>
        <a:lstStyle/>
        <a:p>
          <a:r>
            <a:rPr lang="ru-RU" sz="2400" dirty="0" smtClean="0">
              <a:latin typeface="Comic Sans MS" pitchFamily="66" charset="0"/>
            </a:rPr>
            <a:t>коррекция структурных и динамических нарушений в функционировании семейной системы</a:t>
          </a:r>
          <a:endParaRPr lang="ru-RU" sz="2400" dirty="0">
            <a:latin typeface="Comic Sans MS" pitchFamily="66" charset="0"/>
          </a:endParaRPr>
        </a:p>
      </dgm:t>
    </dgm:pt>
    <dgm:pt modelId="{F5748D27-9FDE-47BE-935D-F6A1EAF355DA}" type="parTrans" cxnId="{BBC2CE0D-56EB-46AE-A7DC-464EA3C3B389}">
      <dgm:prSet/>
      <dgm:spPr/>
      <dgm:t>
        <a:bodyPr/>
        <a:lstStyle/>
        <a:p>
          <a:endParaRPr lang="ru-RU"/>
        </a:p>
      </dgm:t>
    </dgm:pt>
    <dgm:pt modelId="{E410993E-CF16-421D-9D32-673BF75BA9CC}" type="sibTrans" cxnId="{BBC2CE0D-56EB-46AE-A7DC-464EA3C3B389}">
      <dgm:prSet/>
      <dgm:spPr/>
      <dgm:t>
        <a:bodyPr/>
        <a:lstStyle/>
        <a:p>
          <a:endParaRPr lang="ru-RU"/>
        </a:p>
      </dgm:t>
    </dgm:pt>
    <dgm:pt modelId="{1CE45F06-1B1B-4B97-A02D-E31A8E57F079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792D98FE-23EE-48E8-9685-67341AF6E453}" type="parTrans" cxnId="{62D94713-3705-46FE-8ED2-63FF3CB42453}">
      <dgm:prSet/>
      <dgm:spPr/>
      <dgm:t>
        <a:bodyPr/>
        <a:lstStyle/>
        <a:p>
          <a:endParaRPr lang="ru-RU"/>
        </a:p>
      </dgm:t>
    </dgm:pt>
    <dgm:pt modelId="{EDB5019D-D57C-4EB7-AFD5-CAD7A3832E6A}" type="sibTrans" cxnId="{62D94713-3705-46FE-8ED2-63FF3CB42453}">
      <dgm:prSet/>
      <dgm:spPr/>
      <dgm:t>
        <a:bodyPr/>
        <a:lstStyle/>
        <a:p>
          <a:endParaRPr lang="ru-RU"/>
        </a:p>
      </dgm:t>
    </dgm:pt>
    <dgm:pt modelId="{344B4C5C-62B8-454D-88CB-90C7CFC11F38}">
      <dgm:prSet phldrT="[Текст]" custT="1"/>
      <dgm:spPr/>
      <dgm:t>
        <a:bodyPr/>
        <a:lstStyle/>
        <a:p>
          <a:r>
            <a:rPr lang="ru-RU" sz="2400" dirty="0" smtClean="0">
              <a:latin typeface="Comic Sans MS" pitchFamily="66" charset="0"/>
            </a:rPr>
            <a:t>работа над формированием позитивного образа приемного ребенка у родителей, позитивного образа членов семьи у ребенка</a:t>
          </a:r>
          <a:endParaRPr lang="ru-RU" sz="2400" dirty="0">
            <a:latin typeface="Comic Sans MS" pitchFamily="66" charset="0"/>
          </a:endParaRPr>
        </a:p>
      </dgm:t>
    </dgm:pt>
    <dgm:pt modelId="{34B6015C-7DBE-4B19-BF9D-82DDB6E4E851}" type="parTrans" cxnId="{EE43EF84-DCD0-4B11-9631-B611E42BBAF4}">
      <dgm:prSet/>
      <dgm:spPr/>
      <dgm:t>
        <a:bodyPr/>
        <a:lstStyle/>
        <a:p>
          <a:endParaRPr lang="ru-RU"/>
        </a:p>
      </dgm:t>
    </dgm:pt>
    <dgm:pt modelId="{5C9C9889-035D-4054-A57B-973B66AD6BE9}" type="sibTrans" cxnId="{EE43EF84-DCD0-4B11-9631-B611E42BBAF4}">
      <dgm:prSet/>
      <dgm:spPr/>
      <dgm:t>
        <a:bodyPr/>
        <a:lstStyle/>
        <a:p>
          <a:endParaRPr lang="ru-RU"/>
        </a:p>
      </dgm:t>
    </dgm:pt>
    <dgm:pt modelId="{1F8B2F9C-81AC-45B7-9225-497F0734DE87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D0476E35-3143-4BF7-BF4D-D32057A352F8}" type="parTrans" cxnId="{C0F86889-5101-4EDC-95CA-01B094BFC8BE}">
      <dgm:prSet/>
      <dgm:spPr/>
      <dgm:t>
        <a:bodyPr/>
        <a:lstStyle/>
        <a:p>
          <a:endParaRPr lang="ru-RU"/>
        </a:p>
      </dgm:t>
    </dgm:pt>
    <dgm:pt modelId="{37A2DA3E-D554-413B-80DC-27B728C6D7DF}" type="sibTrans" cxnId="{C0F86889-5101-4EDC-95CA-01B094BFC8BE}">
      <dgm:prSet/>
      <dgm:spPr/>
      <dgm:t>
        <a:bodyPr/>
        <a:lstStyle/>
        <a:p>
          <a:endParaRPr lang="ru-RU"/>
        </a:p>
      </dgm:t>
    </dgm:pt>
    <dgm:pt modelId="{334912CA-2BE3-4A49-A0E4-E17DAC91BE6C}">
      <dgm:prSet phldrT="[Текст]" custT="1"/>
      <dgm:spPr/>
      <dgm:t>
        <a:bodyPr/>
        <a:lstStyle/>
        <a:p>
          <a:r>
            <a:rPr lang="ru-RU" sz="2800" dirty="0" smtClean="0">
              <a:latin typeface="Comic Sans MS" pitchFamily="66" charset="0"/>
            </a:rPr>
            <a:t>создание адекватной внутренней картины болезни приемного ребенка</a:t>
          </a:r>
          <a:endParaRPr lang="ru-RU" sz="2800" dirty="0">
            <a:latin typeface="Comic Sans MS" pitchFamily="66" charset="0"/>
          </a:endParaRPr>
        </a:p>
      </dgm:t>
    </dgm:pt>
    <dgm:pt modelId="{5424D8C1-7170-4892-91F5-0A74E5EF83E3}" type="parTrans" cxnId="{FE317833-1537-43DC-A320-502BF010A986}">
      <dgm:prSet/>
      <dgm:spPr/>
      <dgm:t>
        <a:bodyPr/>
        <a:lstStyle/>
        <a:p>
          <a:endParaRPr lang="ru-RU"/>
        </a:p>
      </dgm:t>
    </dgm:pt>
    <dgm:pt modelId="{F5317F67-2CF5-4A1A-8110-D2552B896C55}" type="sibTrans" cxnId="{FE317833-1537-43DC-A320-502BF010A986}">
      <dgm:prSet/>
      <dgm:spPr/>
      <dgm:t>
        <a:bodyPr/>
        <a:lstStyle/>
        <a:p>
          <a:endParaRPr lang="ru-RU"/>
        </a:p>
      </dgm:t>
    </dgm:pt>
    <dgm:pt modelId="{3726ED08-F4E3-4D30-9821-A68656F1345B}" type="pres">
      <dgm:prSet presAssocID="{C000B2F6-C98C-4A27-BD66-E85D7A9E2E5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8F41CF-B40B-4FFF-A614-1919A0CB4EA3}" type="pres">
      <dgm:prSet presAssocID="{0B18473E-D663-4B72-984C-5164728C5E45}" presName="composite" presStyleCnt="0"/>
      <dgm:spPr/>
    </dgm:pt>
    <dgm:pt modelId="{51BB552B-DB89-4F8D-9354-6E00B2AFF953}" type="pres">
      <dgm:prSet presAssocID="{0B18473E-D663-4B72-984C-5164728C5E4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5036F1-E4F1-4966-B50B-4F8F7A62DF6D}" type="pres">
      <dgm:prSet presAssocID="{0B18473E-D663-4B72-984C-5164728C5E4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B5800D-02EE-4CF7-9B39-27B80B10C0A7}" type="pres">
      <dgm:prSet presAssocID="{18DF87D6-7388-4146-BEB3-7F251D3F88D3}" presName="sp" presStyleCnt="0"/>
      <dgm:spPr/>
    </dgm:pt>
    <dgm:pt modelId="{0D0FEAEF-5AD9-47FE-BB51-E87E6C6B0875}" type="pres">
      <dgm:prSet presAssocID="{1CE45F06-1B1B-4B97-A02D-E31A8E57F079}" presName="composite" presStyleCnt="0"/>
      <dgm:spPr/>
    </dgm:pt>
    <dgm:pt modelId="{42439743-A829-4C6A-8CD8-E3EE5B96A52E}" type="pres">
      <dgm:prSet presAssocID="{1CE45F06-1B1B-4B97-A02D-E31A8E57F07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A33361-36B8-41A2-98D7-0157DC8A8737}" type="pres">
      <dgm:prSet presAssocID="{1CE45F06-1B1B-4B97-A02D-E31A8E57F07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55447C-E75C-4471-9EC7-DA78997DA178}" type="pres">
      <dgm:prSet presAssocID="{EDB5019D-D57C-4EB7-AFD5-CAD7A3832E6A}" presName="sp" presStyleCnt="0"/>
      <dgm:spPr/>
    </dgm:pt>
    <dgm:pt modelId="{7A76D8A5-55EC-43A7-97A3-735D8958D4D7}" type="pres">
      <dgm:prSet presAssocID="{1F8B2F9C-81AC-45B7-9225-497F0734DE87}" presName="composite" presStyleCnt="0"/>
      <dgm:spPr/>
    </dgm:pt>
    <dgm:pt modelId="{DED61F75-0058-471D-ADC4-692CF9F2C6CA}" type="pres">
      <dgm:prSet presAssocID="{1F8B2F9C-81AC-45B7-9225-497F0734DE8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F2DFCC-E24B-4ECC-9F89-8FB84BA1B110}" type="pres">
      <dgm:prSet presAssocID="{1F8B2F9C-81AC-45B7-9225-497F0734DE8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F86889-5101-4EDC-95CA-01B094BFC8BE}" srcId="{C000B2F6-C98C-4A27-BD66-E85D7A9E2E58}" destId="{1F8B2F9C-81AC-45B7-9225-497F0734DE87}" srcOrd="2" destOrd="0" parTransId="{D0476E35-3143-4BF7-BF4D-D32057A352F8}" sibTransId="{37A2DA3E-D554-413B-80DC-27B728C6D7DF}"/>
    <dgm:cxn modelId="{625B77BD-0DDF-4C33-8A10-1143BA07074E}" type="presOf" srcId="{344B4C5C-62B8-454D-88CB-90C7CFC11F38}" destId="{52A33361-36B8-41A2-98D7-0157DC8A8737}" srcOrd="0" destOrd="0" presId="urn:microsoft.com/office/officeart/2005/8/layout/chevron2"/>
    <dgm:cxn modelId="{62D94713-3705-46FE-8ED2-63FF3CB42453}" srcId="{C000B2F6-C98C-4A27-BD66-E85D7A9E2E58}" destId="{1CE45F06-1B1B-4B97-A02D-E31A8E57F079}" srcOrd="1" destOrd="0" parTransId="{792D98FE-23EE-48E8-9685-67341AF6E453}" sibTransId="{EDB5019D-D57C-4EB7-AFD5-CAD7A3832E6A}"/>
    <dgm:cxn modelId="{BBC2CE0D-56EB-46AE-A7DC-464EA3C3B389}" srcId="{0B18473E-D663-4B72-984C-5164728C5E45}" destId="{2DC4E670-9C6B-434D-85F6-92D40CD36EA6}" srcOrd="0" destOrd="0" parTransId="{F5748D27-9FDE-47BE-935D-F6A1EAF355DA}" sibTransId="{E410993E-CF16-421D-9D32-673BF75BA9CC}"/>
    <dgm:cxn modelId="{B8584DA4-D8B6-49F0-8F14-25492C08C431}" srcId="{C000B2F6-C98C-4A27-BD66-E85D7A9E2E58}" destId="{0B18473E-D663-4B72-984C-5164728C5E45}" srcOrd="0" destOrd="0" parTransId="{99A1BE94-093A-460A-9B21-19D52ECDFFA8}" sibTransId="{18DF87D6-7388-4146-BEB3-7F251D3F88D3}"/>
    <dgm:cxn modelId="{5A1BA6A0-0B32-49E5-996F-F03396C8B98E}" type="presOf" srcId="{334912CA-2BE3-4A49-A0E4-E17DAC91BE6C}" destId="{84F2DFCC-E24B-4ECC-9F89-8FB84BA1B110}" srcOrd="0" destOrd="0" presId="urn:microsoft.com/office/officeart/2005/8/layout/chevron2"/>
    <dgm:cxn modelId="{EE43EF84-DCD0-4B11-9631-B611E42BBAF4}" srcId="{1CE45F06-1B1B-4B97-A02D-E31A8E57F079}" destId="{344B4C5C-62B8-454D-88CB-90C7CFC11F38}" srcOrd="0" destOrd="0" parTransId="{34B6015C-7DBE-4B19-BF9D-82DDB6E4E851}" sibTransId="{5C9C9889-035D-4054-A57B-973B66AD6BE9}"/>
    <dgm:cxn modelId="{FE317833-1537-43DC-A320-502BF010A986}" srcId="{1F8B2F9C-81AC-45B7-9225-497F0734DE87}" destId="{334912CA-2BE3-4A49-A0E4-E17DAC91BE6C}" srcOrd="0" destOrd="0" parTransId="{5424D8C1-7170-4892-91F5-0A74E5EF83E3}" sibTransId="{F5317F67-2CF5-4A1A-8110-D2552B896C55}"/>
    <dgm:cxn modelId="{2291774A-74A8-462F-B019-DC706CC20993}" type="presOf" srcId="{2DC4E670-9C6B-434D-85F6-92D40CD36EA6}" destId="{905036F1-E4F1-4966-B50B-4F8F7A62DF6D}" srcOrd="0" destOrd="0" presId="urn:microsoft.com/office/officeart/2005/8/layout/chevron2"/>
    <dgm:cxn modelId="{E9A6C652-32A6-479D-A16A-F9DE73CC398A}" type="presOf" srcId="{1CE45F06-1B1B-4B97-A02D-E31A8E57F079}" destId="{42439743-A829-4C6A-8CD8-E3EE5B96A52E}" srcOrd="0" destOrd="0" presId="urn:microsoft.com/office/officeart/2005/8/layout/chevron2"/>
    <dgm:cxn modelId="{641A1F65-CAC6-406C-A01A-0D7D610FD3D6}" type="presOf" srcId="{1F8B2F9C-81AC-45B7-9225-497F0734DE87}" destId="{DED61F75-0058-471D-ADC4-692CF9F2C6CA}" srcOrd="0" destOrd="0" presId="urn:microsoft.com/office/officeart/2005/8/layout/chevron2"/>
    <dgm:cxn modelId="{EBDA897E-6B58-49C2-A7DD-4092DBCEA480}" type="presOf" srcId="{C000B2F6-C98C-4A27-BD66-E85D7A9E2E58}" destId="{3726ED08-F4E3-4D30-9821-A68656F1345B}" srcOrd="0" destOrd="0" presId="urn:microsoft.com/office/officeart/2005/8/layout/chevron2"/>
    <dgm:cxn modelId="{E518FECF-94A5-41DF-8431-D495DD91676C}" type="presOf" srcId="{0B18473E-D663-4B72-984C-5164728C5E45}" destId="{51BB552B-DB89-4F8D-9354-6E00B2AFF953}" srcOrd="0" destOrd="0" presId="urn:microsoft.com/office/officeart/2005/8/layout/chevron2"/>
    <dgm:cxn modelId="{8104629D-9497-4CD3-867C-E81BACA23710}" type="presParOf" srcId="{3726ED08-F4E3-4D30-9821-A68656F1345B}" destId="{978F41CF-B40B-4FFF-A614-1919A0CB4EA3}" srcOrd="0" destOrd="0" presId="urn:microsoft.com/office/officeart/2005/8/layout/chevron2"/>
    <dgm:cxn modelId="{D1C9BC47-250A-4DCD-9768-C236953713CE}" type="presParOf" srcId="{978F41CF-B40B-4FFF-A614-1919A0CB4EA3}" destId="{51BB552B-DB89-4F8D-9354-6E00B2AFF953}" srcOrd="0" destOrd="0" presId="urn:microsoft.com/office/officeart/2005/8/layout/chevron2"/>
    <dgm:cxn modelId="{DA3B004B-B6FB-4E09-B5BB-92774A58B9DF}" type="presParOf" srcId="{978F41CF-B40B-4FFF-A614-1919A0CB4EA3}" destId="{905036F1-E4F1-4966-B50B-4F8F7A62DF6D}" srcOrd="1" destOrd="0" presId="urn:microsoft.com/office/officeart/2005/8/layout/chevron2"/>
    <dgm:cxn modelId="{A8A42020-A351-4D84-BD9E-9C06EE86CF22}" type="presParOf" srcId="{3726ED08-F4E3-4D30-9821-A68656F1345B}" destId="{F9B5800D-02EE-4CF7-9B39-27B80B10C0A7}" srcOrd="1" destOrd="0" presId="urn:microsoft.com/office/officeart/2005/8/layout/chevron2"/>
    <dgm:cxn modelId="{E90CA014-F12D-48D4-B742-8E0B21A38569}" type="presParOf" srcId="{3726ED08-F4E3-4D30-9821-A68656F1345B}" destId="{0D0FEAEF-5AD9-47FE-BB51-E87E6C6B0875}" srcOrd="2" destOrd="0" presId="urn:microsoft.com/office/officeart/2005/8/layout/chevron2"/>
    <dgm:cxn modelId="{80E1544B-F903-4531-82F8-8AC512E3F55F}" type="presParOf" srcId="{0D0FEAEF-5AD9-47FE-BB51-E87E6C6B0875}" destId="{42439743-A829-4C6A-8CD8-E3EE5B96A52E}" srcOrd="0" destOrd="0" presId="urn:microsoft.com/office/officeart/2005/8/layout/chevron2"/>
    <dgm:cxn modelId="{5946161C-955F-4FF3-A57A-806CD1898DD7}" type="presParOf" srcId="{0D0FEAEF-5AD9-47FE-BB51-E87E6C6B0875}" destId="{52A33361-36B8-41A2-98D7-0157DC8A8737}" srcOrd="1" destOrd="0" presId="urn:microsoft.com/office/officeart/2005/8/layout/chevron2"/>
    <dgm:cxn modelId="{A6887017-4DA4-4DE9-89F2-7B8D8E21A901}" type="presParOf" srcId="{3726ED08-F4E3-4D30-9821-A68656F1345B}" destId="{3555447C-E75C-4471-9EC7-DA78997DA178}" srcOrd="3" destOrd="0" presId="urn:microsoft.com/office/officeart/2005/8/layout/chevron2"/>
    <dgm:cxn modelId="{48328822-9D8D-4065-987F-9071B462957B}" type="presParOf" srcId="{3726ED08-F4E3-4D30-9821-A68656F1345B}" destId="{7A76D8A5-55EC-43A7-97A3-735D8958D4D7}" srcOrd="4" destOrd="0" presId="urn:microsoft.com/office/officeart/2005/8/layout/chevron2"/>
    <dgm:cxn modelId="{C537B32B-C689-45F3-9EEA-4E1E0DD5B037}" type="presParOf" srcId="{7A76D8A5-55EC-43A7-97A3-735D8958D4D7}" destId="{DED61F75-0058-471D-ADC4-692CF9F2C6CA}" srcOrd="0" destOrd="0" presId="urn:microsoft.com/office/officeart/2005/8/layout/chevron2"/>
    <dgm:cxn modelId="{F4EC8AD9-62C1-4F90-A306-ECC8BE7C43AE}" type="presParOf" srcId="{7A76D8A5-55EC-43A7-97A3-735D8958D4D7}" destId="{84F2DFCC-E24B-4ECC-9F89-8FB84BA1B11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000B2F6-C98C-4A27-BD66-E85D7A9E2E58}" type="doc">
      <dgm:prSet loTypeId="urn:microsoft.com/office/officeart/2005/8/layout/chevron2" loCatId="list" qsTypeId="urn:microsoft.com/office/officeart/2005/8/quickstyle/simple3" qsCatId="simple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0B18473E-D663-4B72-984C-5164728C5E45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99A1BE94-093A-460A-9B21-19D52ECDFFA8}" type="parTrans" cxnId="{B8584DA4-D8B6-49F0-8F14-25492C08C431}">
      <dgm:prSet/>
      <dgm:spPr/>
      <dgm:t>
        <a:bodyPr/>
        <a:lstStyle/>
        <a:p>
          <a:endParaRPr lang="ru-RU"/>
        </a:p>
      </dgm:t>
    </dgm:pt>
    <dgm:pt modelId="{18DF87D6-7388-4146-BEB3-7F251D3F88D3}" type="sibTrans" cxnId="{B8584DA4-D8B6-49F0-8F14-25492C08C431}">
      <dgm:prSet/>
      <dgm:spPr/>
      <dgm:t>
        <a:bodyPr/>
        <a:lstStyle/>
        <a:p>
          <a:endParaRPr lang="ru-RU"/>
        </a:p>
      </dgm:t>
    </dgm:pt>
    <dgm:pt modelId="{2DC4E670-9C6B-434D-85F6-92D40CD36EA6}">
      <dgm:prSet phldrT="[Текст]" custT="1"/>
      <dgm:spPr/>
      <dgm:t>
        <a:bodyPr/>
        <a:lstStyle/>
        <a:p>
          <a:r>
            <a:rPr lang="ru-RU" sz="2400" dirty="0" smtClean="0">
              <a:latin typeface="Comic Sans MS" pitchFamily="66" charset="0"/>
            </a:rPr>
            <a:t>Завершение ситуации вертикальной травмы семьи: работа с историей семьи, работа с горем и утратой.</a:t>
          </a:r>
          <a:endParaRPr lang="ru-RU" sz="2400" dirty="0">
            <a:latin typeface="Comic Sans MS" pitchFamily="66" charset="0"/>
          </a:endParaRPr>
        </a:p>
      </dgm:t>
    </dgm:pt>
    <dgm:pt modelId="{F5748D27-9FDE-47BE-935D-F6A1EAF355DA}" type="parTrans" cxnId="{BBC2CE0D-56EB-46AE-A7DC-464EA3C3B389}">
      <dgm:prSet/>
      <dgm:spPr/>
      <dgm:t>
        <a:bodyPr/>
        <a:lstStyle/>
        <a:p>
          <a:endParaRPr lang="ru-RU"/>
        </a:p>
      </dgm:t>
    </dgm:pt>
    <dgm:pt modelId="{E410993E-CF16-421D-9D32-673BF75BA9CC}" type="sibTrans" cxnId="{BBC2CE0D-56EB-46AE-A7DC-464EA3C3B389}">
      <dgm:prSet/>
      <dgm:spPr/>
      <dgm:t>
        <a:bodyPr/>
        <a:lstStyle/>
        <a:p>
          <a:endParaRPr lang="ru-RU"/>
        </a:p>
      </dgm:t>
    </dgm:pt>
    <dgm:pt modelId="{1CE45F06-1B1B-4B97-A02D-E31A8E57F079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792D98FE-23EE-48E8-9685-67341AF6E453}" type="parTrans" cxnId="{62D94713-3705-46FE-8ED2-63FF3CB42453}">
      <dgm:prSet/>
      <dgm:spPr/>
      <dgm:t>
        <a:bodyPr/>
        <a:lstStyle/>
        <a:p>
          <a:endParaRPr lang="ru-RU"/>
        </a:p>
      </dgm:t>
    </dgm:pt>
    <dgm:pt modelId="{EDB5019D-D57C-4EB7-AFD5-CAD7A3832E6A}" type="sibTrans" cxnId="{62D94713-3705-46FE-8ED2-63FF3CB42453}">
      <dgm:prSet/>
      <dgm:spPr/>
      <dgm:t>
        <a:bodyPr/>
        <a:lstStyle/>
        <a:p>
          <a:endParaRPr lang="ru-RU"/>
        </a:p>
      </dgm:t>
    </dgm:pt>
    <dgm:pt modelId="{344B4C5C-62B8-454D-88CB-90C7CFC11F38}">
      <dgm:prSet phldrT="[Текст]" custT="1"/>
      <dgm:spPr/>
      <dgm:t>
        <a:bodyPr/>
        <a:lstStyle/>
        <a:p>
          <a:r>
            <a:rPr lang="ru-RU" sz="2400" dirty="0" smtClean="0">
              <a:latin typeface="Comic Sans MS" pitchFamily="66" charset="0"/>
            </a:rPr>
            <a:t>Развитие способности семьи к </a:t>
          </a:r>
          <a:r>
            <a:rPr lang="ru-RU" sz="2400" dirty="0" err="1" smtClean="0">
              <a:latin typeface="Comic Sans MS" pitchFamily="66" charset="0"/>
            </a:rPr>
            <a:t>валидизации</a:t>
          </a:r>
          <a:r>
            <a:rPr lang="ru-RU" sz="2400" dirty="0" smtClean="0">
              <a:latin typeface="Comic Sans MS" pitchFamily="66" charset="0"/>
            </a:rPr>
            <a:t> и поддержке подопечного. </a:t>
          </a:r>
          <a:endParaRPr lang="ru-RU" sz="2400" dirty="0">
            <a:latin typeface="Comic Sans MS" pitchFamily="66" charset="0"/>
          </a:endParaRPr>
        </a:p>
      </dgm:t>
    </dgm:pt>
    <dgm:pt modelId="{34B6015C-7DBE-4B19-BF9D-82DDB6E4E851}" type="parTrans" cxnId="{EE43EF84-DCD0-4B11-9631-B611E42BBAF4}">
      <dgm:prSet/>
      <dgm:spPr/>
      <dgm:t>
        <a:bodyPr/>
        <a:lstStyle/>
        <a:p>
          <a:endParaRPr lang="ru-RU"/>
        </a:p>
      </dgm:t>
    </dgm:pt>
    <dgm:pt modelId="{5C9C9889-035D-4054-A57B-973B66AD6BE9}" type="sibTrans" cxnId="{EE43EF84-DCD0-4B11-9631-B611E42BBAF4}">
      <dgm:prSet/>
      <dgm:spPr/>
      <dgm:t>
        <a:bodyPr/>
        <a:lstStyle/>
        <a:p>
          <a:endParaRPr lang="ru-RU"/>
        </a:p>
      </dgm:t>
    </dgm:pt>
    <dgm:pt modelId="{1F8B2F9C-81AC-45B7-9225-497F0734DE87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D0476E35-3143-4BF7-BF4D-D32057A352F8}" type="parTrans" cxnId="{C0F86889-5101-4EDC-95CA-01B094BFC8BE}">
      <dgm:prSet/>
      <dgm:spPr/>
      <dgm:t>
        <a:bodyPr/>
        <a:lstStyle/>
        <a:p>
          <a:endParaRPr lang="ru-RU"/>
        </a:p>
      </dgm:t>
    </dgm:pt>
    <dgm:pt modelId="{37A2DA3E-D554-413B-80DC-27B728C6D7DF}" type="sibTrans" cxnId="{C0F86889-5101-4EDC-95CA-01B094BFC8BE}">
      <dgm:prSet/>
      <dgm:spPr/>
      <dgm:t>
        <a:bodyPr/>
        <a:lstStyle/>
        <a:p>
          <a:endParaRPr lang="ru-RU"/>
        </a:p>
      </dgm:t>
    </dgm:pt>
    <dgm:pt modelId="{334912CA-2BE3-4A49-A0E4-E17DAC91BE6C}">
      <dgm:prSet phldrT="[Текст]" custT="1"/>
      <dgm:spPr/>
      <dgm:t>
        <a:bodyPr/>
        <a:lstStyle/>
        <a:p>
          <a:r>
            <a:rPr lang="ru-RU" sz="2800" dirty="0" smtClean="0">
              <a:latin typeface="Comic Sans MS" pitchFamily="66" charset="0"/>
            </a:rPr>
            <a:t>Коррекция ролевой структуры семьи.</a:t>
          </a:r>
          <a:endParaRPr lang="ru-RU" sz="2800" dirty="0">
            <a:latin typeface="Comic Sans MS" pitchFamily="66" charset="0"/>
          </a:endParaRPr>
        </a:p>
      </dgm:t>
    </dgm:pt>
    <dgm:pt modelId="{5424D8C1-7170-4892-91F5-0A74E5EF83E3}" type="parTrans" cxnId="{FE317833-1537-43DC-A320-502BF010A986}">
      <dgm:prSet/>
      <dgm:spPr/>
      <dgm:t>
        <a:bodyPr/>
        <a:lstStyle/>
        <a:p>
          <a:endParaRPr lang="ru-RU"/>
        </a:p>
      </dgm:t>
    </dgm:pt>
    <dgm:pt modelId="{F5317F67-2CF5-4A1A-8110-D2552B896C55}" type="sibTrans" cxnId="{FE317833-1537-43DC-A320-502BF010A986}">
      <dgm:prSet/>
      <dgm:spPr/>
      <dgm:t>
        <a:bodyPr/>
        <a:lstStyle/>
        <a:p>
          <a:endParaRPr lang="ru-RU"/>
        </a:p>
      </dgm:t>
    </dgm:pt>
    <dgm:pt modelId="{6AD97F9E-6EB8-4E57-AE64-99EFB01C5F17}">
      <dgm:prSet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CF445E7F-7D19-4839-BA78-45FBD6A2CD73}" type="parTrans" cxnId="{773F4642-E8FB-48CD-9991-0E5792FEC288}">
      <dgm:prSet/>
      <dgm:spPr/>
      <dgm:t>
        <a:bodyPr/>
        <a:lstStyle/>
        <a:p>
          <a:endParaRPr lang="ru-RU"/>
        </a:p>
      </dgm:t>
    </dgm:pt>
    <dgm:pt modelId="{33792206-3B4C-4EFF-BB91-75C4A04C257E}" type="sibTrans" cxnId="{773F4642-E8FB-48CD-9991-0E5792FEC288}">
      <dgm:prSet/>
      <dgm:spPr/>
      <dgm:t>
        <a:bodyPr/>
        <a:lstStyle/>
        <a:p>
          <a:endParaRPr lang="ru-RU"/>
        </a:p>
      </dgm:t>
    </dgm:pt>
    <dgm:pt modelId="{C23176E7-1CEA-4F9B-B704-DFF2ADAD4601}">
      <dgm:prSet/>
      <dgm:spPr/>
      <dgm:t>
        <a:bodyPr/>
        <a:lstStyle/>
        <a:p>
          <a:r>
            <a:rPr lang="ru-RU" dirty="0" smtClean="0">
              <a:latin typeface="Comic Sans MS" pitchFamily="66" charset="0"/>
            </a:rPr>
            <a:t>Разработка «жизненного проекта» подростка</a:t>
          </a:r>
          <a:endParaRPr lang="ru-RU" dirty="0">
            <a:latin typeface="Comic Sans MS" pitchFamily="66" charset="0"/>
          </a:endParaRPr>
        </a:p>
      </dgm:t>
    </dgm:pt>
    <dgm:pt modelId="{818F77F7-E45F-413C-A188-2CE0DF058173}" type="parTrans" cxnId="{14966FF5-C7AE-4EF2-AB22-5100AABFE3DC}">
      <dgm:prSet/>
      <dgm:spPr/>
      <dgm:t>
        <a:bodyPr/>
        <a:lstStyle/>
        <a:p>
          <a:endParaRPr lang="ru-RU"/>
        </a:p>
      </dgm:t>
    </dgm:pt>
    <dgm:pt modelId="{6C92C168-E115-4094-ABB1-C0E6CB38BD60}" type="sibTrans" cxnId="{14966FF5-C7AE-4EF2-AB22-5100AABFE3DC}">
      <dgm:prSet/>
      <dgm:spPr/>
      <dgm:t>
        <a:bodyPr/>
        <a:lstStyle/>
        <a:p>
          <a:endParaRPr lang="ru-RU"/>
        </a:p>
      </dgm:t>
    </dgm:pt>
    <dgm:pt modelId="{3726ED08-F4E3-4D30-9821-A68656F1345B}" type="pres">
      <dgm:prSet presAssocID="{C000B2F6-C98C-4A27-BD66-E85D7A9E2E5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8F41CF-B40B-4FFF-A614-1919A0CB4EA3}" type="pres">
      <dgm:prSet presAssocID="{0B18473E-D663-4B72-984C-5164728C5E45}" presName="composite" presStyleCnt="0"/>
      <dgm:spPr/>
    </dgm:pt>
    <dgm:pt modelId="{51BB552B-DB89-4F8D-9354-6E00B2AFF953}" type="pres">
      <dgm:prSet presAssocID="{0B18473E-D663-4B72-984C-5164728C5E45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5036F1-E4F1-4966-B50B-4F8F7A62DF6D}" type="pres">
      <dgm:prSet presAssocID="{0B18473E-D663-4B72-984C-5164728C5E45}" presName="descendantText" presStyleLbl="alignAcc1" presStyleIdx="0" presStyleCnt="4" custScaleY="1110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B5800D-02EE-4CF7-9B39-27B80B10C0A7}" type="pres">
      <dgm:prSet presAssocID="{18DF87D6-7388-4146-BEB3-7F251D3F88D3}" presName="sp" presStyleCnt="0"/>
      <dgm:spPr/>
    </dgm:pt>
    <dgm:pt modelId="{0D0FEAEF-5AD9-47FE-BB51-E87E6C6B0875}" type="pres">
      <dgm:prSet presAssocID="{1CE45F06-1B1B-4B97-A02D-E31A8E57F079}" presName="composite" presStyleCnt="0"/>
      <dgm:spPr/>
    </dgm:pt>
    <dgm:pt modelId="{42439743-A829-4C6A-8CD8-E3EE5B96A52E}" type="pres">
      <dgm:prSet presAssocID="{1CE45F06-1B1B-4B97-A02D-E31A8E57F079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A33361-36B8-41A2-98D7-0157DC8A8737}" type="pres">
      <dgm:prSet presAssocID="{1CE45F06-1B1B-4B97-A02D-E31A8E57F079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55447C-E75C-4471-9EC7-DA78997DA178}" type="pres">
      <dgm:prSet presAssocID="{EDB5019D-D57C-4EB7-AFD5-CAD7A3832E6A}" presName="sp" presStyleCnt="0"/>
      <dgm:spPr/>
    </dgm:pt>
    <dgm:pt modelId="{7A76D8A5-55EC-43A7-97A3-735D8958D4D7}" type="pres">
      <dgm:prSet presAssocID="{1F8B2F9C-81AC-45B7-9225-497F0734DE87}" presName="composite" presStyleCnt="0"/>
      <dgm:spPr/>
    </dgm:pt>
    <dgm:pt modelId="{DED61F75-0058-471D-ADC4-692CF9F2C6CA}" type="pres">
      <dgm:prSet presAssocID="{1F8B2F9C-81AC-45B7-9225-497F0734DE87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F2DFCC-E24B-4ECC-9F89-8FB84BA1B110}" type="pres">
      <dgm:prSet presAssocID="{1F8B2F9C-81AC-45B7-9225-497F0734DE87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A065DF-337A-4384-B1BE-C1BF7D49FE4F}" type="pres">
      <dgm:prSet presAssocID="{37A2DA3E-D554-413B-80DC-27B728C6D7DF}" presName="sp" presStyleCnt="0"/>
      <dgm:spPr/>
    </dgm:pt>
    <dgm:pt modelId="{C7776249-DFAF-4D38-A3BF-FD8404A94BF2}" type="pres">
      <dgm:prSet presAssocID="{6AD97F9E-6EB8-4E57-AE64-99EFB01C5F17}" presName="composite" presStyleCnt="0"/>
      <dgm:spPr/>
    </dgm:pt>
    <dgm:pt modelId="{45E59E85-31DE-42F8-ADAB-00D8CF9612D2}" type="pres">
      <dgm:prSet presAssocID="{6AD97F9E-6EB8-4E57-AE64-99EFB01C5F17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81E1F6-9041-4E8F-A051-997D19413890}" type="pres">
      <dgm:prSet presAssocID="{6AD97F9E-6EB8-4E57-AE64-99EFB01C5F17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3DAD61-7843-4735-93C9-A9826DCE3B5A}" type="presOf" srcId="{C23176E7-1CEA-4F9B-B704-DFF2ADAD4601}" destId="{4F81E1F6-9041-4E8F-A051-997D19413890}" srcOrd="0" destOrd="0" presId="urn:microsoft.com/office/officeart/2005/8/layout/chevron2"/>
    <dgm:cxn modelId="{773F4642-E8FB-48CD-9991-0E5792FEC288}" srcId="{C000B2F6-C98C-4A27-BD66-E85D7A9E2E58}" destId="{6AD97F9E-6EB8-4E57-AE64-99EFB01C5F17}" srcOrd="3" destOrd="0" parTransId="{CF445E7F-7D19-4839-BA78-45FBD6A2CD73}" sibTransId="{33792206-3B4C-4EFF-BB91-75C4A04C257E}"/>
    <dgm:cxn modelId="{62D94713-3705-46FE-8ED2-63FF3CB42453}" srcId="{C000B2F6-C98C-4A27-BD66-E85D7A9E2E58}" destId="{1CE45F06-1B1B-4B97-A02D-E31A8E57F079}" srcOrd="1" destOrd="0" parTransId="{792D98FE-23EE-48E8-9685-67341AF6E453}" sibTransId="{EDB5019D-D57C-4EB7-AFD5-CAD7A3832E6A}"/>
    <dgm:cxn modelId="{F7922D19-977D-4AC2-A692-250A96C9EB2A}" type="presOf" srcId="{0B18473E-D663-4B72-984C-5164728C5E45}" destId="{51BB552B-DB89-4F8D-9354-6E00B2AFF953}" srcOrd="0" destOrd="0" presId="urn:microsoft.com/office/officeart/2005/8/layout/chevron2"/>
    <dgm:cxn modelId="{73F18A16-E725-4CFE-A122-D0A74781FB28}" type="presOf" srcId="{334912CA-2BE3-4A49-A0E4-E17DAC91BE6C}" destId="{84F2DFCC-E24B-4ECC-9F89-8FB84BA1B110}" srcOrd="0" destOrd="0" presId="urn:microsoft.com/office/officeart/2005/8/layout/chevron2"/>
    <dgm:cxn modelId="{B8584DA4-D8B6-49F0-8F14-25492C08C431}" srcId="{C000B2F6-C98C-4A27-BD66-E85D7A9E2E58}" destId="{0B18473E-D663-4B72-984C-5164728C5E45}" srcOrd="0" destOrd="0" parTransId="{99A1BE94-093A-460A-9B21-19D52ECDFFA8}" sibTransId="{18DF87D6-7388-4146-BEB3-7F251D3F88D3}"/>
    <dgm:cxn modelId="{FE366CC8-7896-4D77-968E-15A3D112193D}" type="presOf" srcId="{2DC4E670-9C6B-434D-85F6-92D40CD36EA6}" destId="{905036F1-E4F1-4966-B50B-4F8F7A62DF6D}" srcOrd="0" destOrd="0" presId="urn:microsoft.com/office/officeart/2005/8/layout/chevron2"/>
    <dgm:cxn modelId="{38E444CD-7DED-4AF3-89D5-4F5D286A4344}" type="presOf" srcId="{6AD97F9E-6EB8-4E57-AE64-99EFB01C5F17}" destId="{45E59E85-31DE-42F8-ADAB-00D8CF9612D2}" srcOrd="0" destOrd="0" presId="urn:microsoft.com/office/officeart/2005/8/layout/chevron2"/>
    <dgm:cxn modelId="{1962769C-FBDD-4E56-9D19-517CF914DA63}" type="presOf" srcId="{C000B2F6-C98C-4A27-BD66-E85D7A9E2E58}" destId="{3726ED08-F4E3-4D30-9821-A68656F1345B}" srcOrd="0" destOrd="0" presId="urn:microsoft.com/office/officeart/2005/8/layout/chevron2"/>
    <dgm:cxn modelId="{C0F86889-5101-4EDC-95CA-01B094BFC8BE}" srcId="{C000B2F6-C98C-4A27-BD66-E85D7A9E2E58}" destId="{1F8B2F9C-81AC-45B7-9225-497F0734DE87}" srcOrd="2" destOrd="0" parTransId="{D0476E35-3143-4BF7-BF4D-D32057A352F8}" sibTransId="{37A2DA3E-D554-413B-80DC-27B728C6D7DF}"/>
    <dgm:cxn modelId="{C961D0A3-F139-4A7D-BC27-091ED64073FF}" type="presOf" srcId="{344B4C5C-62B8-454D-88CB-90C7CFC11F38}" destId="{52A33361-36B8-41A2-98D7-0157DC8A8737}" srcOrd="0" destOrd="0" presId="urn:microsoft.com/office/officeart/2005/8/layout/chevron2"/>
    <dgm:cxn modelId="{14966FF5-C7AE-4EF2-AB22-5100AABFE3DC}" srcId="{6AD97F9E-6EB8-4E57-AE64-99EFB01C5F17}" destId="{C23176E7-1CEA-4F9B-B704-DFF2ADAD4601}" srcOrd="0" destOrd="0" parTransId="{818F77F7-E45F-413C-A188-2CE0DF058173}" sibTransId="{6C92C168-E115-4094-ABB1-C0E6CB38BD60}"/>
    <dgm:cxn modelId="{3BF4A19D-8858-4862-9016-938679EF23D2}" type="presOf" srcId="{1CE45F06-1B1B-4B97-A02D-E31A8E57F079}" destId="{42439743-A829-4C6A-8CD8-E3EE5B96A52E}" srcOrd="0" destOrd="0" presId="urn:microsoft.com/office/officeart/2005/8/layout/chevron2"/>
    <dgm:cxn modelId="{FE317833-1537-43DC-A320-502BF010A986}" srcId="{1F8B2F9C-81AC-45B7-9225-497F0734DE87}" destId="{334912CA-2BE3-4A49-A0E4-E17DAC91BE6C}" srcOrd="0" destOrd="0" parTransId="{5424D8C1-7170-4892-91F5-0A74E5EF83E3}" sibTransId="{F5317F67-2CF5-4A1A-8110-D2552B896C55}"/>
    <dgm:cxn modelId="{EE43EF84-DCD0-4B11-9631-B611E42BBAF4}" srcId="{1CE45F06-1B1B-4B97-A02D-E31A8E57F079}" destId="{344B4C5C-62B8-454D-88CB-90C7CFC11F38}" srcOrd="0" destOrd="0" parTransId="{34B6015C-7DBE-4B19-BF9D-82DDB6E4E851}" sibTransId="{5C9C9889-035D-4054-A57B-973B66AD6BE9}"/>
    <dgm:cxn modelId="{17C5A33E-9AF5-4229-B47C-7DEDB8846CB1}" type="presOf" srcId="{1F8B2F9C-81AC-45B7-9225-497F0734DE87}" destId="{DED61F75-0058-471D-ADC4-692CF9F2C6CA}" srcOrd="0" destOrd="0" presId="urn:microsoft.com/office/officeart/2005/8/layout/chevron2"/>
    <dgm:cxn modelId="{BBC2CE0D-56EB-46AE-A7DC-464EA3C3B389}" srcId="{0B18473E-D663-4B72-984C-5164728C5E45}" destId="{2DC4E670-9C6B-434D-85F6-92D40CD36EA6}" srcOrd="0" destOrd="0" parTransId="{F5748D27-9FDE-47BE-935D-F6A1EAF355DA}" sibTransId="{E410993E-CF16-421D-9D32-673BF75BA9CC}"/>
    <dgm:cxn modelId="{A57A29AC-AAA6-48C0-B03A-D54A16F8BE89}" type="presParOf" srcId="{3726ED08-F4E3-4D30-9821-A68656F1345B}" destId="{978F41CF-B40B-4FFF-A614-1919A0CB4EA3}" srcOrd="0" destOrd="0" presId="urn:microsoft.com/office/officeart/2005/8/layout/chevron2"/>
    <dgm:cxn modelId="{6E424F7B-8135-4C05-9F42-5C501B20C467}" type="presParOf" srcId="{978F41CF-B40B-4FFF-A614-1919A0CB4EA3}" destId="{51BB552B-DB89-4F8D-9354-6E00B2AFF953}" srcOrd="0" destOrd="0" presId="urn:microsoft.com/office/officeart/2005/8/layout/chevron2"/>
    <dgm:cxn modelId="{B420DB7C-8771-4053-9270-176FE0A7341B}" type="presParOf" srcId="{978F41CF-B40B-4FFF-A614-1919A0CB4EA3}" destId="{905036F1-E4F1-4966-B50B-4F8F7A62DF6D}" srcOrd="1" destOrd="0" presId="urn:microsoft.com/office/officeart/2005/8/layout/chevron2"/>
    <dgm:cxn modelId="{ABFB8D70-F095-4ADE-9FDD-291EFE46D7C5}" type="presParOf" srcId="{3726ED08-F4E3-4D30-9821-A68656F1345B}" destId="{F9B5800D-02EE-4CF7-9B39-27B80B10C0A7}" srcOrd="1" destOrd="0" presId="urn:microsoft.com/office/officeart/2005/8/layout/chevron2"/>
    <dgm:cxn modelId="{45407F09-3EF6-4B0A-9223-3A693E5994CC}" type="presParOf" srcId="{3726ED08-F4E3-4D30-9821-A68656F1345B}" destId="{0D0FEAEF-5AD9-47FE-BB51-E87E6C6B0875}" srcOrd="2" destOrd="0" presId="urn:microsoft.com/office/officeart/2005/8/layout/chevron2"/>
    <dgm:cxn modelId="{00947FDA-4A29-4C3D-8AAC-F06CA4E026C6}" type="presParOf" srcId="{0D0FEAEF-5AD9-47FE-BB51-E87E6C6B0875}" destId="{42439743-A829-4C6A-8CD8-E3EE5B96A52E}" srcOrd="0" destOrd="0" presId="urn:microsoft.com/office/officeart/2005/8/layout/chevron2"/>
    <dgm:cxn modelId="{602C0803-8FA0-4A8C-B194-5A92A10AC381}" type="presParOf" srcId="{0D0FEAEF-5AD9-47FE-BB51-E87E6C6B0875}" destId="{52A33361-36B8-41A2-98D7-0157DC8A8737}" srcOrd="1" destOrd="0" presId="urn:microsoft.com/office/officeart/2005/8/layout/chevron2"/>
    <dgm:cxn modelId="{E8113F92-97AB-44B0-8E95-8D8901B5D41D}" type="presParOf" srcId="{3726ED08-F4E3-4D30-9821-A68656F1345B}" destId="{3555447C-E75C-4471-9EC7-DA78997DA178}" srcOrd="3" destOrd="0" presId="urn:microsoft.com/office/officeart/2005/8/layout/chevron2"/>
    <dgm:cxn modelId="{6AACF44C-D2C1-4543-837C-784E03B747E5}" type="presParOf" srcId="{3726ED08-F4E3-4D30-9821-A68656F1345B}" destId="{7A76D8A5-55EC-43A7-97A3-735D8958D4D7}" srcOrd="4" destOrd="0" presId="urn:microsoft.com/office/officeart/2005/8/layout/chevron2"/>
    <dgm:cxn modelId="{C09473ED-3213-4B5E-8669-54583E5ACF27}" type="presParOf" srcId="{7A76D8A5-55EC-43A7-97A3-735D8958D4D7}" destId="{DED61F75-0058-471D-ADC4-692CF9F2C6CA}" srcOrd="0" destOrd="0" presId="urn:microsoft.com/office/officeart/2005/8/layout/chevron2"/>
    <dgm:cxn modelId="{1A828DD0-EACB-4654-A88B-95D50862F033}" type="presParOf" srcId="{7A76D8A5-55EC-43A7-97A3-735D8958D4D7}" destId="{84F2DFCC-E24B-4ECC-9F89-8FB84BA1B110}" srcOrd="1" destOrd="0" presId="urn:microsoft.com/office/officeart/2005/8/layout/chevron2"/>
    <dgm:cxn modelId="{8AD5D5BB-2F4D-435A-AAB7-7AF4D7CD356F}" type="presParOf" srcId="{3726ED08-F4E3-4D30-9821-A68656F1345B}" destId="{33A065DF-337A-4384-B1BE-C1BF7D49FE4F}" srcOrd="5" destOrd="0" presId="urn:microsoft.com/office/officeart/2005/8/layout/chevron2"/>
    <dgm:cxn modelId="{04380CB7-77EA-4DA8-9F63-1DFB32F58F10}" type="presParOf" srcId="{3726ED08-F4E3-4D30-9821-A68656F1345B}" destId="{C7776249-DFAF-4D38-A3BF-FD8404A94BF2}" srcOrd="6" destOrd="0" presId="urn:microsoft.com/office/officeart/2005/8/layout/chevron2"/>
    <dgm:cxn modelId="{EE76AE96-B152-48FA-9EDC-57DE3BBC23A1}" type="presParOf" srcId="{C7776249-DFAF-4D38-A3BF-FD8404A94BF2}" destId="{45E59E85-31DE-42F8-ADAB-00D8CF9612D2}" srcOrd="0" destOrd="0" presId="urn:microsoft.com/office/officeart/2005/8/layout/chevron2"/>
    <dgm:cxn modelId="{E96F40C5-63D5-4D54-B4C7-7C83F40C1178}" type="presParOf" srcId="{C7776249-DFAF-4D38-A3BF-FD8404A94BF2}" destId="{4F81E1F6-9041-4E8F-A051-997D1941389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EF459B-3915-44E7-835C-7BADCB16C571}">
      <dsp:nvSpPr>
        <dsp:cNvPr id="0" name=""/>
        <dsp:cNvSpPr/>
      </dsp:nvSpPr>
      <dsp:spPr>
        <a:xfrm>
          <a:off x="1039795" y="2770890"/>
          <a:ext cx="1127466" cy="12317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63733" y="0"/>
              </a:lnTo>
              <a:lnTo>
                <a:pt x="563733" y="1231769"/>
              </a:lnTo>
              <a:lnTo>
                <a:pt x="1127466" y="1231769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561782" y="3345029"/>
        <a:ext cx="83493" cy="83493"/>
      </dsp:txXfrm>
    </dsp:sp>
    <dsp:sp modelId="{AF35414A-5E4E-4A08-A7AB-7A10AA652132}">
      <dsp:nvSpPr>
        <dsp:cNvPr id="0" name=""/>
        <dsp:cNvSpPr/>
      </dsp:nvSpPr>
      <dsp:spPr>
        <a:xfrm>
          <a:off x="1039795" y="2690584"/>
          <a:ext cx="112047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80306"/>
              </a:moveTo>
              <a:lnTo>
                <a:pt x="560237" y="80306"/>
              </a:lnTo>
              <a:lnTo>
                <a:pt x="560237" y="45720"/>
              </a:lnTo>
              <a:lnTo>
                <a:pt x="1120474" y="4572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572007" y="2708278"/>
        <a:ext cx="56050" cy="56050"/>
      </dsp:txXfrm>
    </dsp:sp>
    <dsp:sp modelId="{22767F64-6E97-4037-8F6F-3EF0A924624B}">
      <dsp:nvSpPr>
        <dsp:cNvPr id="0" name=""/>
        <dsp:cNvSpPr/>
      </dsp:nvSpPr>
      <dsp:spPr>
        <a:xfrm>
          <a:off x="1039795" y="1436559"/>
          <a:ext cx="1120474" cy="1334331"/>
        </a:xfrm>
        <a:custGeom>
          <a:avLst/>
          <a:gdLst/>
          <a:ahLst/>
          <a:cxnLst/>
          <a:rect l="0" t="0" r="0" b="0"/>
          <a:pathLst>
            <a:path>
              <a:moveTo>
                <a:pt x="0" y="1334331"/>
              </a:moveTo>
              <a:lnTo>
                <a:pt x="560237" y="1334331"/>
              </a:lnTo>
              <a:lnTo>
                <a:pt x="560237" y="0"/>
              </a:lnTo>
              <a:lnTo>
                <a:pt x="1120474" y="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1556473" y="2060165"/>
        <a:ext cx="87119" cy="87119"/>
      </dsp:txXfrm>
    </dsp:sp>
    <dsp:sp modelId="{C3760BD0-CF17-4802-9870-6F754E2BF89F}">
      <dsp:nvSpPr>
        <dsp:cNvPr id="0" name=""/>
        <dsp:cNvSpPr/>
      </dsp:nvSpPr>
      <dsp:spPr>
        <a:xfrm rot="16200000">
          <a:off x="-1781060" y="2250993"/>
          <a:ext cx="4601916" cy="10397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rgbClr val="9E0000"/>
              </a:solidFill>
              <a:latin typeface="Comic Sans MS" panose="030F0702030302020204" pitchFamily="66" charset="0"/>
            </a:rPr>
            <a:t>Потребности семьи</a:t>
          </a:r>
          <a:endParaRPr lang="ru-RU" sz="3600" b="1" kern="1200" dirty="0">
            <a:solidFill>
              <a:srgbClr val="9E0000"/>
            </a:solidFill>
            <a:latin typeface="Comic Sans MS" panose="030F0702030302020204" pitchFamily="66" charset="0"/>
          </a:endParaRPr>
        </a:p>
      </dsp:txBody>
      <dsp:txXfrm>
        <a:off x="-1781060" y="2250993"/>
        <a:ext cx="4601916" cy="1039795"/>
      </dsp:txXfrm>
    </dsp:sp>
    <dsp:sp modelId="{427DE14C-070D-4E44-881A-52F4839FAA36}">
      <dsp:nvSpPr>
        <dsp:cNvPr id="0" name=""/>
        <dsp:cNvSpPr/>
      </dsp:nvSpPr>
      <dsp:spPr>
        <a:xfrm>
          <a:off x="2160270" y="916661"/>
          <a:ext cx="6061499" cy="10397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rgbClr val="FF0000"/>
              </a:solidFill>
              <a:latin typeface="Comic Sans MS" panose="030F0702030302020204" pitchFamily="66" charset="0"/>
            </a:rPr>
            <a:t>Экстренный</a:t>
          </a:r>
          <a:endParaRPr lang="ru-RU" sz="3600" b="1" kern="1200" dirty="0">
            <a:solidFill>
              <a:srgbClr val="FF0000"/>
            </a:solidFill>
            <a:latin typeface="Comic Sans MS" panose="030F0702030302020204" pitchFamily="66" charset="0"/>
          </a:endParaRPr>
        </a:p>
      </dsp:txBody>
      <dsp:txXfrm>
        <a:off x="2160270" y="916661"/>
        <a:ext cx="6061499" cy="1039795"/>
      </dsp:txXfrm>
    </dsp:sp>
    <dsp:sp modelId="{2F7E787F-580D-446E-887D-90538B99A5A7}">
      <dsp:nvSpPr>
        <dsp:cNvPr id="0" name=""/>
        <dsp:cNvSpPr/>
      </dsp:nvSpPr>
      <dsp:spPr>
        <a:xfrm>
          <a:off x="2160270" y="2216406"/>
          <a:ext cx="6114328" cy="10397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rPr>
            <a:t>Кризисный</a:t>
          </a:r>
          <a:r>
            <a:rPr lang="ru-RU" sz="3600" kern="1200" dirty="0" smtClean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rPr>
            <a:t> </a:t>
          </a:r>
          <a:endParaRPr lang="ru-RU" sz="3600" kern="1200" dirty="0">
            <a:solidFill>
              <a:schemeClr val="accent6">
                <a:lumMod val="75000"/>
              </a:schemeClr>
            </a:solidFill>
            <a:latin typeface="Comic Sans MS" panose="030F0702030302020204" pitchFamily="66" charset="0"/>
          </a:endParaRPr>
        </a:p>
      </dsp:txBody>
      <dsp:txXfrm>
        <a:off x="2160270" y="2216406"/>
        <a:ext cx="6114328" cy="1039795"/>
      </dsp:txXfrm>
    </dsp:sp>
    <dsp:sp modelId="{7EE92975-4431-4299-A6E6-2763A28552F3}">
      <dsp:nvSpPr>
        <dsp:cNvPr id="0" name=""/>
        <dsp:cNvSpPr/>
      </dsp:nvSpPr>
      <dsp:spPr>
        <a:xfrm>
          <a:off x="2167261" y="3482762"/>
          <a:ext cx="6114328" cy="103979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</a:rPr>
            <a:t>Базовый</a:t>
          </a:r>
          <a:endParaRPr lang="ru-RU" sz="3600" b="1" kern="1200" dirty="0">
            <a:solidFill>
              <a:schemeClr val="accent5">
                <a:lumMod val="75000"/>
              </a:schemeClr>
            </a:solidFill>
            <a:latin typeface="Comic Sans MS" panose="030F0702030302020204" pitchFamily="66" charset="0"/>
          </a:endParaRPr>
        </a:p>
      </dsp:txBody>
      <dsp:txXfrm>
        <a:off x="2167261" y="3482762"/>
        <a:ext cx="6114328" cy="103979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BB552B-DB89-4F8D-9354-6E00B2AFF953}">
      <dsp:nvSpPr>
        <dsp:cNvPr id="0" name=""/>
        <dsp:cNvSpPr/>
      </dsp:nvSpPr>
      <dsp:spPr>
        <a:xfrm rot="5400000">
          <a:off x="-258305" y="384389"/>
          <a:ext cx="1722037" cy="1205426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1</a:t>
          </a:r>
          <a:endParaRPr lang="ru-RU" sz="3300" kern="1200" dirty="0"/>
        </a:p>
      </dsp:txBody>
      <dsp:txXfrm rot="-5400000">
        <a:off x="1" y="728796"/>
        <a:ext cx="1205426" cy="516611"/>
      </dsp:txXfrm>
    </dsp:sp>
    <dsp:sp modelId="{905036F1-E4F1-4966-B50B-4F8F7A62DF6D}">
      <dsp:nvSpPr>
        <dsp:cNvPr id="0" name=""/>
        <dsp:cNvSpPr/>
      </dsp:nvSpPr>
      <dsp:spPr>
        <a:xfrm rot="5400000">
          <a:off x="4278460" y="-3069258"/>
          <a:ext cx="1363941" cy="751000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Comic Sans MS" pitchFamily="66" charset="0"/>
            </a:rPr>
            <a:t>Завершение процессов интеграции подопечного подростка в семью:  договор, задания на объединение, </a:t>
          </a:r>
          <a:r>
            <a:rPr lang="ru-RU" sz="2400" kern="1200" dirty="0" smtClean="0">
              <a:latin typeface="Comic Sans MS" pitchFamily="66" charset="0"/>
            </a:rPr>
            <a:t>открытие </a:t>
          </a:r>
          <a:r>
            <a:rPr lang="ru-RU" sz="2400" kern="1200" dirty="0" smtClean="0">
              <a:latin typeface="Comic Sans MS" pitchFamily="66" charset="0"/>
            </a:rPr>
            <a:t>границ детской подсистемы.</a:t>
          </a:r>
          <a:endParaRPr lang="ru-RU" sz="2400" kern="1200" dirty="0">
            <a:latin typeface="Comic Sans MS" pitchFamily="66" charset="0"/>
          </a:endParaRPr>
        </a:p>
      </dsp:txBody>
      <dsp:txXfrm rot="-5400000">
        <a:off x="1205426" y="70358"/>
        <a:ext cx="7443427" cy="1230777"/>
      </dsp:txXfrm>
    </dsp:sp>
    <dsp:sp modelId="{42439743-A829-4C6A-8CD8-E3EE5B96A52E}">
      <dsp:nvSpPr>
        <dsp:cNvPr id="0" name=""/>
        <dsp:cNvSpPr/>
      </dsp:nvSpPr>
      <dsp:spPr>
        <a:xfrm rot="5400000">
          <a:off x="-258305" y="1924557"/>
          <a:ext cx="1722037" cy="1205426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2</a:t>
          </a:r>
          <a:endParaRPr lang="ru-RU" sz="3300" kern="1200" dirty="0"/>
        </a:p>
      </dsp:txBody>
      <dsp:txXfrm rot="-5400000">
        <a:off x="1" y="2268964"/>
        <a:ext cx="1205426" cy="516611"/>
      </dsp:txXfrm>
    </dsp:sp>
    <dsp:sp modelId="{52A33361-36B8-41A2-98D7-0157DC8A8737}">
      <dsp:nvSpPr>
        <dsp:cNvPr id="0" name=""/>
        <dsp:cNvSpPr/>
      </dsp:nvSpPr>
      <dsp:spPr>
        <a:xfrm rot="5400000">
          <a:off x="4400768" y="-1529090"/>
          <a:ext cx="1119324" cy="751000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Comic Sans MS" pitchFamily="66" charset="0"/>
            </a:rPr>
            <a:t>Поддержка эмоциональных ресурсов семьи</a:t>
          </a:r>
          <a:endParaRPr lang="ru-RU" sz="2800" kern="1200" dirty="0">
            <a:latin typeface="Comic Sans MS" pitchFamily="66" charset="0"/>
          </a:endParaRPr>
        </a:p>
      </dsp:txBody>
      <dsp:txXfrm rot="-5400000">
        <a:off x="1205426" y="1720893"/>
        <a:ext cx="7455368" cy="1010042"/>
      </dsp:txXfrm>
    </dsp:sp>
    <dsp:sp modelId="{DED61F75-0058-471D-ADC4-692CF9F2C6CA}">
      <dsp:nvSpPr>
        <dsp:cNvPr id="0" name=""/>
        <dsp:cNvSpPr/>
      </dsp:nvSpPr>
      <dsp:spPr>
        <a:xfrm rot="5400000">
          <a:off x="-258305" y="3604590"/>
          <a:ext cx="1722037" cy="1205426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3</a:t>
          </a:r>
          <a:endParaRPr lang="ru-RU" sz="3300" kern="1200" dirty="0"/>
        </a:p>
      </dsp:txBody>
      <dsp:txXfrm rot="-5400000">
        <a:off x="1" y="3948997"/>
        <a:ext cx="1205426" cy="516611"/>
      </dsp:txXfrm>
    </dsp:sp>
    <dsp:sp modelId="{84F2DFCC-E24B-4ECC-9F89-8FB84BA1B110}">
      <dsp:nvSpPr>
        <dsp:cNvPr id="0" name=""/>
        <dsp:cNvSpPr/>
      </dsp:nvSpPr>
      <dsp:spPr>
        <a:xfrm rot="5400000">
          <a:off x="4260903" y="150942"/>
          <a:ext cx="1399054" cy="751000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Comic Sans MS" pitchFamily="66" charset="0"/>
            </a:rPr>
            <a:t>Подготовка подростка к самостоятельной жизни через разработку его «жизненного проекта».</a:t>
          </a:r>
          <a:endParaRPr lang="ru-RU" sz="2800" kern="1200" dirty="0">
            <a:latin typeface="Comic Sans MS" pitchFamily="66" charset="0"/>
          </a:endParaRPr>
        </a:p>
      </dsp:txBody>
      <dsp:txXfrm rot="-5400000">
        <a:off x="1205426" y="3274715"/>
        <a:ext cx="7441713" cy="126246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10E9F7-67F4-4033-92CD-0ADC632C3043}">
      <dsp:nvSpPr>
        <dsp:cNvPr id="0" name=""/>
        <dsp:cNvSpPr/>
      </dsp:nvSpPr>
      <dsp:spPr>
        <a:xfrm>
          <a:off x="1187344" y="0"/>
          <a:ext cx="4829195" cy="4829195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F80A77-23AF-4BB3-9324-70AD731E55EB}">
      <dsp:nvSpPr>
        <dsp:cNvPr id="0" name=""/>
        <dsp:cNvSpPr/>
      </dsp:nvSpPr>
      <dsp:spPr>
        <a:xfrm>
          <a:off x="3714788" y="471478"/>
          <a:ext cx="4351564" cy="11035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Comic Sans MS" pitchFamily="66" charset="0"/>
            </a:rPr>
            <a:t>3. Негативный опыт эмоциональных отношений у </a:t>
          </a:r>
          <a:r>
            <a:rPr lang="ru-RU" sz="2000" kern="1200" dirty="0" err="1" smtClean="0">
              <a:latin typeface="Comic Sans MS" pitchFamily="66" charset="0"/>
            </a:rPr>
            <a:t>сиблингов</a:t>
          </a:r>
          <a:r>
            <a:rPr lang="ru-RU" sz="2000" kern="1200" dirty="0" smtClean="0">
              <a:latin typeface="Comic Sans MS" pitchFamily="66" charset="0"/>
            </a:rPr>
            <a:t>.</a:t>
          </a:r>
          <a:endParaRPr lang="ru-RU" sz="2000" kern="1200" dirty="0">
            <a:latin typeface="Comic Sans MS" pitchFamily="66" charset="0"/>
          </a:endParaRPr>
        </a:p>
      </dsp:txBody>
      <dsp:txXfrm>
        <a:off x="3768659" y="525349"/>
        <a:ext cx="4243822" cy="995804"/>
      </dsp:txXfrm>
    </dsp:sp>
    <dsp:sp modelId="{FB83888A-A4E6-4250-8FFA-AFBFFBA6EF38}">
      <dsp:nvSpPr>
        <dsp:cNvPr id="0" name=""/>
        <dsp:cNvSpPr/>
      </dsp:nvSpPr>
      <dsp:spPr>
        <a:xfrm>
          <a:off x="3657533" y="1711326"/>
          <a:ext cx="4478316" cy="124117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Comic Sans MS" pitchFamily="66" charset="0"/>
            </a:rPr>
            <a:t>2. Наличие в ролевой структуре биологической семьи приемных детей </a:t>
          </a:r>
          <a:r>
            <a:rPr lang="ru-RU" sz="2000" kern="1200" dirty="0" err="1" smtClean="0">
              <a:latin typeface="Comic Sans MS" pitchFamily="66" charset="0"/>
            </a:rPr>
            <a:t>парентификации</a:t>
          </a:r>
          <a:r>
            <a:rPr lang="ru-RU" sz="2000" kern="1200" dirty="0" smtClean="0">
              <a:latin typeface="Comic Sans MS" pitchFamily="66" charset="0"/>
            </a:rPr>
            <a:t>.</a:t>
          </a:r>
          <a:endParaRPr lang="ru-RU" sz="2000" kern="1200" dirty="0">
            <a:latin typeface="Comic Sans MS" pitchFamily="66" charset="0"/>
          </a:endParaRPr>
        </a:p>
      </dsp:txBody>
      <dsp:txXfrm>
        <a:off x="3718122" y="1771915"/>
        <a:ext cx="4357138" cy="1119992"/>
      </dsp:txXfrm>
    </dsp:sp>
    <dsp:sp modelId="{B47563D6-5032-42C6-BC01-83B23D117F97}">
      <dsp:nvSpPr>
        <dsp:cNvPr id="0" name=""/>
        <dsp:cNvSpPr/>
      </dsp:nvSpPr>
      <dsp:spPr>
        <a:xfrm>
          <a:off x="3714772" y="3186122"/>
          <a:ext cx="4425989" cy="11035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Comic Sans MS" pitchFamily="66" charset="0"/>
            </a:rPr>
            <a:t>1. Длительность институционального стажа у детей. </a:t>
          </a:r>
          <a:endParaRPr lang="ru-RU" sz="2000" kern="1200" dirty="0">
            <a:latin typeface="Comic Sans MS" pitchFamily="66" charset="0"/>
          </a:endParaRPr>
        </a:p>
      </dsp:txBody>
      <dsp:txXfrm>
        <a:off x="3768643" y="3239993"/>
        <a:ext cx="4318247" cy="99580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BB552B-DB89-4F8D-9354-6E00B2AFF953}">
      <dsp:nvSpPr>
        <dsp:cNvPr id="0" name=""/>
        <dsp:cNvSpPr/>
      </dsp:nvSpPr>
      <dsp:spPr>
        <a:xfrm rot="5400000">
          <a:off x="-194842" y="246751"/>
          <a:ext cx="1298950" cy="909265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1</a:t>
          </a:r>
          <a:endParaRPr lang="ru-RU" sz="2500" kern="1200" dirty="0"/>
        </a:p>
      </dsp:txBody>
      <dsp:txXfrm rot="-5400000">
        <a:off x="1" y="506542"/>
        <a:ext cx="909265" cy="389685"/>
      </dsp:txXfrm>
    </dsp:sp>
    <dsp:sp modelId="{905036F1-E4F1-4966-B50B-4F8F7A62DF6D}">
      <dsp:nvSpPr>
        <dsp:cNvPr id="0" name=""/>
        <dsp:cNvSpPr/>
      </dsp:nvSpPr>
      <dsp:spPr>
        <a:xfrm rot="5400000">
          <a:off x="4343564" y="-3429017"/>
          <a:ext cx="937572" cy="78061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Comic Sans MS" pitchFamily="66" charset="0"/>
            </a:rPr>
            <a:t>Ролевая структура в </a:t>
          </a:r>
          <a:r>
            <a:rPr lang="ru-RU" sz="2800" kern="1200" dirty="0" err="1" smtClean="0">
              <a:latin typeface="Comic Sans MS" pitchFamily="66" charset="0"/>
            </a:rPr>
            <a:t>сиблинговой</a:t>
          </a:r>
          <a:r>
            <a:rPr lang="ru-RU" sz="2800" kern="1200" dirty="0" smtClean="0">
              <a:latin typeface="Comic Sans MS" pitchFamily="66" charset="0"/>
            </a:rPr>
            <a:t> подсистеме.</a:t>
          </a:r>
          <a:endParaRPr lang="ru-RU" sz="2800" kern="1200" dirty="0">
            <a:latin typeface="Comic Sans MS" pitchFamily="66" charset="0"/>
          </a:endParaRPr>
        </a:p>
      </dsp:txBody>
      <dsp:txXfrm rot="-5400000">
        <a:off x="909265" y="51050"/>
        <a:ext cx="7760402" cy="846036"/>
      </dsp:txXfrm>
    </dsp:sp>
    <dsp:sp modelId="{42439743-A829-4C6A-8CD8-E3EE5B96A52E}">
      <dsp:nvSpPr>
        <dsp:cNvPr id="0" name=""/>
        <dsp:cNvSpPr/>
      </dsp:nvSpPr>
      <dsp:spPr>
        <a:xfrm rot="5400000">
          <a:off x="-194842" y="1408516"/>
          <a:ext cx="1298950" cy="909265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2</a:t>
          </a:r>
          <a:endParaRPr lang="ru-RU" sz="2500" kern="1200" dirty="0"/>
        </a:p>
      </dsp:txBody>
      <dsp:txXfrm rot="-5400000">
        <a:off x="1" y="1668307"/>
        <a:ext cx="909265" cy="389685"/>
      </dsp:txXfrm>
    </dsp:sp>
    <dsp:sp modelId="{52A33361-36B8-41A2-98D7-0157DC8A8737}">
      <dsp:nvSpPr>
        <dsp:cNvPr id="0" name=""/>
        <dsp:cNvSpPr/>
      </dsp:nvSpPr>
      <dsp:spPr>
        <a:xfrm rot="5400000">
          <a:off x="4390191" y="-2267252"/>
          <a:ext cx="844317" cy="78061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Comic Sans MS" pitchFamily="66" charset="0"/>
            </a:rPr>
            <a:t>Паттерны </a:t>
          </a:r>
          <a:r>
            <a:rPr lang="ru-RU" sz="2400" kern="1200" dirty="0" err="1" smtClean="0">
              <a:latin typeface="Comic Sans MS" pitchFamily="66" charset="0"/>
            </a:rPr>
            <a:t>парентификации</a:t>
          </a:r>
          <a:r>
            <a:rPr lang="ru-RU" sz="2400" kern="1200" dirty="0" smtClean="0">
              <a:latin typeface="Comic Sans MS" pitchFamily="66" charset="0"/>
            </a:rPr>
            <a:t>, сформировавшиеся в биологической семье детей.</a:t>
          </a:r>
          <a:endParaRPr lang="ru-RU" sz="2400" kern="1200" dirty="0">
            <a:latin typeface="Comic Sans MS" pitchFamily="66" charset="0"/>
          </a:endParaRPr>
        </a:p>
      </dsp:txBody>
      <dsp:txXfrm rot="-5400000">
        <a:off x="909265" y="1254890"/>
        <a:ext cx="7764954" cy="761885"/>
      </dsp:txXfrm>
    </dsp:sp>
    <dsp:sp modelId="{DED61F75-0058-471D-ADC4-692CF9F2C6CA}">
      <dsp:nvSpPr>
        <dsp:cNvPr id="0" name=""/>
        <dsp:cNvSpPr/>
      </dsp:nvSpPr>
      <dsp:spPr>
        <a:xfrm rot="5400000">
          <a:off x="-194842" y="2800943"/>
          <a:ext cx="1298950" cy="909265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3</a:t>
          </a:r>
          <a:endParaRPr lang="ru-RU" sz="2500" kern="1200" dirty="0"/>
        </a:p>
      </dsp:txBody>
      <dsp:txXfrm rot="-5400000">
        <a:off x="1" y="3060734"/>
        <a:ext cx="909265" cy="389685"/>
      </dsp:txXfrm>
    </dsp:sp>
    <dsp:sp modelId="{84F2DFCC-E24B-4ECC-9F89-8FB84BA1B110}">
      <dsp:nvSpPr>
        <dsp:cNvPr id="0" name=""/>
        <dsp:cNvSpPr/>
      </dsp:nvSpPr>
      <dsp:spPr>
        <a:xfrm rot="5400000">
          <a:off x="4159528" y="-874824"/>
          <a:ext cx="1305644" cy="78061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Comic Sans MS" pitchFamily="66" charset="0"/>
            </a:rPr>
            <a:t>Обеспечение чувства безопасности и отношений привязанности замещающих родителей к каждому ребенку</a:t>
          </a:r>
          <a:r>
            <a:rPr lang="ru-RU" sz="2800" kern="1200" dirty="0" smtClean="0">
              <a:latin typeface="Comic Sans MS" pitchFamily="66" charset="0"/>
            </a:rPr>
            <a:t>.</a:t>
          </a:r>
          <a:endParaRPr lang="ru-RU" sz="2800" kern="1200" dirty="0">
            <a:latin typeface="Comic Sans MS" pitchFamily="66" charset="0"/>
          </a:endParaRPr>
        </a:p>
      </dsp:txBody>
      <dsp:txXfrm rot="-5400000">
        <a:off x="909265" y="2439175"/>
        <a:ext cx="7742434" cy="1178172"/>
      </dsp:txXfrm>
    </dsp:sp>
    <dsp:sp modelId="{45E59E85-31DE-42F8-ADAB-00D8CF9612D2}">
      <dsp:nvSpPr>
        <dsp:cNvPr id="0" name=""/>
        <dsp:cNvSpPr/>
      </dsp:nvSpPr>
      <dsp:spPr>
        <a:xfrm rot="5400000">
          <a:off x="-194842" y="3962708"/>
          <a:ext cx="1298950" cy="909265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4</a:t>
          </a:r>
          <a:endParaRPr lang="ru-RU" sz="2500" kern="1200" dirty="0"/>
        </a:p>
      </dsp:txBody>
      <dsp:txXfrm rot="-5400000">
        <a:off x="1" y="4222499"/>
        <a:ext cx="909265" cy="389685"/>
      </dsp:txXfrm>
    </dsp:sp>
    <dsp:sp modelId="{4F81E1F6-9041-4E8F-A051-997D19413890}">
      <dsp:nvSpPr>
        <dsp:cNvPr id="0" name=""/>
        <dsp:cNvSpPr/>
      </dsp:nvSpPr>
      <dsp:spPr>
        <a:xfrm rot="5400000">
          <a:off x="4390191" y="286939"/>
          <a:ext cx="844317" cy="78061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>
              <a:latin typeface="Comic Sans MS" pitchFamily="66" charset="0"/>
            </a:rPr>
            <a:t>Поддержка </a:t>
          </a:r>
          <a:r>
            <a:rPr lang="ru-RU" sz="2600" kern="1200" dirty="0" err="1" smtClean="0">
              <a:latin typeface="Comic Sans MS" pitchFamily="66" charset="0"/>
            </a:rPr>
            <a:t>сиблинговых</a:t>
          </a:r>
          <a:r>
            <a:rPr lang="ru-RU" sz="2600" kern="1200" dirty="0" smtClean="0">
              <a:latin typeface="Comic Sans MS" pitchFamily="66" charset="0"/>
            </a:rPr>
            <a:t> взаимоотношений</a:t>
          </a:r>
          <a:r>
            <a:rPr lang="ru-RU" sz="2600" kern="1200" dirty="0" smtClean="0"/>
            <a:t>.</a:t>
          </a:r>
          <a:endParaRPr lang="ru-RU" sz="2600" kern="1200" dirty="0">
            <a:latin typeface="Comic Sans MS" pitchFamily="66" charset="0"/>
          </a:endParaRPr>
        </a:p>
      </dsp:txBody>
      <dsp:txXfrm rot="-5400000">
        <a:off x="909265" y="3809081"/>
        <a:ext cx="7764954" cy="7618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EBFE0A-829C-4A00-8260-B059A331B8F7}">
      <dsp:nvSpPr>
        <dsp:cNvPr id="0" name=""/>
        <dsp:cNvSpPr/>
      </dsp:nvSpPr>
      <dsp:spPr>
        <a:xfrm>
          <a:off x="0" y="-273862"/>
          <a:ext cx="6995160" cy="158286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9E0000"/>
              </a:solidFill>
              <a:latin typeface="Comic Sans MS" panose="030F0702030302020204" pitchFamily="66" charset="0"/>
            </a:rPr>
            <a:t>Основная задача</a:t>
          </a:r>
          <a:r>
            <a:rPr lang="ru-RU" sz="2000" kern="1200" dirty="0" smtClean="0">
              <a:solidFill>
                <a:srgbClr val="9E0000"/>
              </a:solidFill>
              <a:latin typeface="Comic Sans MS" panose="030F0702030302020204" pitchFamily="66" charset="0"/>
            </a:rPr>
            <a:t> </a:t>
          </a:r>
          <a:r>
            <a:rPr lang="ru-RU" sz="2000" kern="1200" dirty="0" smtClean="0">
              <a:solidFill>
                <a:schemeClr val="tx1"/>
              </a:solidFill>
              <a:latin typeface="Comic Sans MS" panose="030F0702030302020204" pitchFamily="66" charset="0"/>
            </a:rPr>
            <a:t>–</a:t>
          </a:r>
          <a:r>
            <a:rPr lang="ru-RU" sz="2000" kern="1200" dirty="0" smtClean="0">
              <a:latin typeface="Comic Sans MS" panose="030F0702030302020204" pitchFamily="66" charset="0"/>
            </a:rPr>
            <a:t> </a:t>
          </a:r>
          <a:r>
            <a:rPr lang="ru-RU" sz="2000" kern="1200" dirty="0" smtClean="0">
              <a:solidFill>
                <a:schemeClr val="tx1"/>
              </a:solidFill>
              <a:latin typeface="Comic Sans MS" panose="030F0702030302020204" pitchFamily="66" charset="0"/>
            </a:rPr>
            <a:t>удовлетворение изменяющихся потребностей семьи в информировании и просвещении, а также в общей психологической поддержке.  </a:t>
          </a:r>
          <a:r>
            <a:rPr lang="ru-RU" sz="2000" b="1" kern="1200" dirty="0" smtClean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rPr>
            <a:t>План работы составляется на 1 год</a:t>
          </a:r>
          <a:endParaRPr lang="ru-RU" sz="2000" b="1" kern="1200" dirty="0">
            <a:solidFill>
              <a:schemeClr val="accent2">
                <a:lumMod val="75000"/>
              </a:schemeClr>
            </a:solidFill>
            <a:latin typeface="Comic Sans MS" panose="030F0702030302020204" pitchFamily="66" charset="0"/>
          </a:endParaRPr>
        </a:p>
      </dsp:txBody>
      <dsp:txXfrm>
        <a:off x="46361" y="-227501"/>
        <a:ext cx="5516814" cy="1490147"/>
      </dsp:txXfrm>
    </dsp:sp>
    <dsp:sp modelId="{D43FBD19-AFF1-4283-981A-F18B88F9996D}">
      <dsp:nvSpPr>
        <dsp:cNvPr id="0" name=""/>
        <dsp:cNvSpPr/>
      </dsp:nvSpPr>
      <dsp:spPr>
        <a:xfrm>
          <a:off x="658421" y="1473070"/>
          <a:ext cx="6995160" cy="672594"/>
        </a:xfrm>
        <a:prstGeom prst="roundRect">
          <a:avLst>
            <a:gd name="adj" fmla="val 1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9E0000"/>
              </a:solidFill>
              <a:latin typeface="Comic Sans MS" panose="030F0702030302020204" pitchFamily="66" charset="0"/>
            </a:rPr>
            <a:t>Формы работы с семьей: </a:t>
          </a:r>
          <a:r>
            <a:rPr lang="ru-RU" sz="1800" kern="1200" dirty="0" smtClean="0">
              <a:solidFill>
                <a:schemeClr val="tx1"/>
              </a:solidFill>
              <a:latin typeface="Comic Sans MS" panose="030F0702030302020204" pitchFamily="66" charset="0"/>
            </a:rPr>
            <a:t>преимущественно групповые.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678121" y="1492770"/>
        <a:ext cx="5455977" cy="633194"/>
      </dsp:txXfrm>
    </dsp:sp>
    <dsp:sp modelId="{C3941493-40A4-40D0-B586-B5AEA977B52A}">
      <dsp:nvSpPr>
        <dsp:cNvPr id="0" name=""/>
        <dsp:cNvSpPr/>
      </dsp:nvSpPr>
      <dsp:spPr>
        <a:xfrm>
          <a:off x="1234439" y="2377258"/>
          <a:ext cx="6995160" cy="2228158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9E0000"/>
              </a:solidFill>
              <a:latin typeface="Comic Sans MS" panose="030F0702030302020204" pitchFamily="66" charset="0"/>
            </a:rPr>
            <a:t>Виды деятельности</a:t>
          </a:r>
          <a:r>
            <a:rPr lang="ru-RU" sz="1600" b="1" kern="1200" dirty="0" smtClean="0">
              <a:solidFill>
                <a:schemeClr val="tx1"/>
              </a:solidFill>
              <a:latin typeface="Comic Sans MS" panose="030F0702030302020204" pitchFamily="66" charset="0"/>
            </a:rPr>
            <a:t>:</a:t>
          </a:r>
          <a:r>
            <a:rPr lang="ru-RU" sz="1600" b="1" kern="1200" dirty="0" smtClean="0">
              <a:solidFill>
                <a:srgbClr val="9E0000"/>
              </a:solidFill>
              <a:latin typeface="Comic Sans MS" panose="030F0702030302020204" pitchFamily="66" charset="0"/>
            </a:rPr>
            <a:t> </a:t>
          </a:r>
          <a:r>
            <a:rPr lang="ru-RU" sz="1600" kern="1200" dirty="0" smtClean="0">
              <a:solidFill>
                <a:schemeClr val="tx1"/>
              </a:solidFill>
              <a:latin typeface="Comic Sans MS" panose="030F0702030302020204" pitchFamily="66" charset="0"/>
            </a:rPr>
            <a:t>публичная лекция, группа психологической поддержки, индивидуальная консультация по проблемам развития, воспитания, образования приемных детей, подготовки их к самостоятельной жизни, тренинг по развитию родительских компетенций.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Comic Sans MS" panose="030F0702030302020204" pitchFamily="66" charset="0"/>
            </a:rPr>
            <a:t>Пример: «Школа воспитания», </a:t>
          </a:r>
          <a:r>
            <a:rPr lang="ru-RU" sz="1600" kern="1200" dirty="0" err="1" smtClean="0">
              <a:solidFill>
                <a:schemeClr val="tx1"/>
              </a:solidFill>
              <a:latin typeface="Comic Sans MS" panose="030F0702030302020204" pitchFamily="66" charset="0"/>
            </a:rPr>
            <a:t>низкопороговый</a:t>
          </a:r>
          <a:r>
            <a:rPr lang="ru-RU" sz="1600" kern="1200" dirty="0" smtClean="0">
              <a:solidFill>
                <a:schemeClr val="tx1"/>
              </a:solidFill>
              <a:latin typeface="Comic Sans MS" panose="030F0702030302020204" pitchFamily="66" charset="0"/>
            </a:rPr>
            <a:t> «Родительский клуб», «Педагогическая  гостиная».</a:t>
          </a:r>
          <a:endParaRPr lang="ru-RU" sz="1600" kern="1200" dirty="0"/>
        </a:p>
      </dsp:txBody>
      <dsp:txXfrm>
        <a:off x="1299700" y="2442519"/>
        <a:ext cx="5364855" cy="2097636"/>
      </dsp:txXfrm>
    </dsp:sp>
    <dsp:sp modelId="{57F5766B-37AB-4491-9107-764C49763E0D}">
      <dsp:nvSpPr>
        <dsp:cNvPr id="0" name=""/>
        <dsp:cNvSpPr/>
      </dsp:nvSpPr>
      <dsp:spPr>
        <a:xfrm>
          <a:off x="6059016" y="788991"/>
          <a:ext cx="882562" cy="1041247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lumMod val="60000"/>
            <a:lumOff val="40000"/>
            <a:alpha val="90000"/>
          </a:schemeClr>
        </a:solidFill>
        <a:ln w="25400" cap="flat" cmpd="sng" algn="ctr">
          <a:solidFill>
            <a:schemeClr val="accent6">
              <a:lumMod val="5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257592" y="788991"/>
        <a:ext cx="485410" cy="822813"/>
      </dsp:txXfrm>
    </dsp:sp>
    <dsp:sp modelId="{DC9B871C-DB5F-4815-9E40-7C2B43CF482C}">
      <dsp:nvSpPr>
        <dsp:cNvPr id="0" name=""/>
        <dsp:cNvSpPr/>
      </dsp:nvSpPr>
      <dsp:spPr>
        <a:xfrm>
          <a:off x="6707091" y="1887579"/>
          <a:ext cx="882562" cy="1133660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solidFill>
            <a:srgbClr val="9E00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905667" y="1887579"/>
        <a:ext cx="485410" cy="9152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EBFE0A-829C-4A00-8260-B059A331B8F7}">
      <dsp:nvSpPr>
        <dsp:cNvPr id="0" name=""/>
        <dsp:cNvSpPr/>
      </dsp:nvSpPr>
      <dsp:spPr>
        <a:xfrm>
          <a:off x="0" y="-217592"/>
          <a:ext cx="6995160" cy="135778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9E0000"/>
              </a:solidFill>
              <a:latin typeface="Comic Sans MS" panose="030F0702030302020204" pitchFamily="66" charset="0"/>
            </a:rPr>
            <a:t>Ведущая потребность семьи </a:t>
          </a:r>
          <a:r>
            <a:rPr lang="ru-RU" sz="2000" kern="1200" dirty="0" smtClean="0">
              <a:solidFill>
                <a:schemeClr val="tx1"/>
              </a:solidFill>
              <a:latin typeface="Comic Sans MS" panose="030F0702030302020204" pitchFamily="66" charset="0"/>
            </a:rPr>
            <a:t>– помощь в урегулировании семейной ситуации.  </a:t>
          </a:r>
          <a:r>
            <a:rPr lang="ru-RU" sz="2000" b="1" kern="1200" dirty="0" smtClean="0">
              <a:solidFill>
                <a:schemeClr val="accent2">
                  <a:lumMod val="75000"/>
                </a:schemeClr>
              </a:solidFill>
              <a:latin typeface="Comic Sans MS" panose="030F0702030302020204" pitchFamily="66" charset="0"/>
            </a:rPr>
            <a:t>Континуум сопровождения – 6 месяцев.  </a:t>
          </a:r>
          <a:endParaRPr lang="ru-RU" sz="2000" b="1" kern="1200" dirty="0">
            <a:solidFill>
              <a:schemeClr val="accent2">
                <a:lumMod val="75000"/>
              </a:schemeClr>
            </a:solidFill>
            <a:latin typeface="Comic Sans MS" panose="030F0702030302020204" pitchFamily="66" charset="0"/>
          </a:endParaRPr>
        </a:p>
      </dsp:txBody>
      <dsp:txXfrm>
        <a:off x="39768" y="-177824"/>
        <a:ext cx="5530000" cy="1278252"/>
      </dsp:txXfrm>
    </dsp:sp>
    <dsp:sp modelId="{D43FBD19-AFF1-4283-981A-F18B88F9996D}">
      <dsp:nvSpPr>
        <dsp:cNvPr id="0" name=""/>
        <dsp:cNvSpPr/>
      </dsp:nvSpPr>
      <dsp:spPr>
        <a:xfrm>
          <a:off x="658421" y="1416800"/>
          <a:ext cx="6995160" cy="672594"/>
        </a:xfrm>
        <a:prstGeom prst="roundRect">
          <a:avLst>
            <a:gd name="adj" fmla="val 1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9E0000"/>
              </a:solidFill>
              <a:latin typeface="Comic Sans MS" panose="030F0702030302020204" pitchFamily="66" charset="0"/>
            </a:rPr>
            <a:t>Форма работы с семьей: </a:t>
          </a:r>
          <a:r>
            <a:rPr lang="ru-RU" sz="1800" b="0" kern="1200" dirty="0" smtClean="0">
              <a:solidFill>
                <a:schemeClr val="tx1"/>
              </a:solidFill>
              <a:latin typeface="Comic Sans MS" panose="030F0702030302020204" pitchFamily="66" charset="0"/>
            </a:rPr>
            <a:t>индивидуальные и </a:t>
          </a:r>
          <a:r>
            <a:rPr lang="ru-RU" sz="1800" b="0" kern="1200" dirty="0" smtClean="0">
              <a:solidFill>
                <a:schemeClr val="tx1"/>
              </a:solidFill>
              <a:latin typeface="Comic Sans MS" panose="030F0702030302020204" pitchFamily="66" charset="0"/>
            </a:rPr>
            <a:t>групповые.</a:t>
          </a:r>
          <a:endParaRPr lang="ru-RU" sz="1800" b="0" kern="1200" dirty="0">
            <a:solidFill>
              <a:schemeClr val="tx1"/>
            </a:solidFill>
          </a:endParaRPr>
        </a:p>
      </dsp:txBody>
      <dsp:txXfrm>
        <a:off x="678121" y="1436500"/>
        <a:ext cx="5455977" cy="633194"/>
      </dsp:txXfrm>
    </dsp:sp>
    <dsp:sp modelId="{C3941493-40A4-40D0-B586-B5AEA977B52A}">
      <dsp:nvSpPr>
        <dsp:cNvPr id="0" name=""/>
        <dsp:cNvSpPr/>
      </dsp:nvSpPr>
      <dsp:spPr>
        <a:xfrm>
          <a:off x="1234439" y="2320988"/>
          <a:ext cx="6995160" cy="2228158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tx1"/>
              </a:solidFill>
              <a:latin typeface="Comic Sans MS" panose="030F0702030302020204" pitchFamily="66" charset="0"/>
            </a:rPr>
            <a:t>Куратор организует комплексное сопровождение семьи на протяжении всего времени работы со случаем, аккумулирует, мобилизует ресурсы разного уровня (инфраструктурные, кадровые, профессиональные, сетевые, личностные, семейные) для целей сопровождения.</a:t>
          </a:r>
        </a:p>
      </dsp:txBody>
      <dsp:txXfrm>
        <a:off x="1299700" y="2386249"/>
        <a:ext cx="5364855" cy="2097636"/>
      </dsp:txXfrm>
    </dsp:sp>
    <dsp:sp modelId="{57F5766B-37AB-4491-9107-764C49763E0D}">
      <dsp:nvSpPr>
        <dsp:cNvPr id="0" name=""/>
        <dsp:cNvSpPr/>
      </dsp:nvSpPr>
      <dsp:spPr>
        <a:xfrm>
          <a:off x="6059016" y="732721"/>
          <a:ext cx="882562" cy="1041247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lumMod val="60000"/>
            <a:lumOff val="40000"/>
            <a:alpha val="90000"/>
          </a:schemeClr>
        </a:solidFill>
        <a:ln w="25400" cap="flat" cmpd="sng" algn="ctr">
          <a:solidFill>
            <a:schemeClr val="accent6">
              <a:lumMod val="5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257592" y="732721"/>
        <a:ext cx="485410" cy="822813"/>
      </dsp:txXfrm>
    </dsp:sp>
    <dsp:sp modelId="{DC9B871C-DB5F-4815-9E40-7C2B43CF482C}">
      <dsp:nvSpPr>
        <dsp:cNvPr id="0" name=""/>
        <dsp:cNvSpPr/>
      </dsp:nvSpPr>
      <dsp:spPr>
        <a:xfrm>
          <a:off x="6707091" y="1831309"/>
          <a:ext cx="882562" cy="1133660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solidFill>
            <a:srgbClr val="9E00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905667" y="1831309"/>
        <a:ext cx="485410" cy="9152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EBFE0A-829C-4A00-8260-B059A331B8F7}">
      <dsp:nvSpPr>
        <dsp:cNvPr id="0" name=""/>
        <dsp:cNvSpPr/>
      </dsp:nvSpPr>
      <dsp:spPr>
        <a:xfrm>
          <a:off x="0" y="-416325"/>
          <a:ext cx="6995160" cy="245963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9E0000"/>
              </a:solidFill>
              <a:latin typeface="Comic Sans MS" panose="030F0702030302020204" pitchFamily="66" charset="0"/>
            </a:rPr>
            <a:t>Основная задача</a:t>
          </a:r>
          <a:r>
            <a:rPr lang="ru-RU" sz="1800" kern="1200" dirty="0" smtClean="0">
              <a:solidFill>
                <a:srgbClr val="9E0000"/>
              </a:solidFill>
              <a:latin typeface="Comic Sans MS" panose="030F0702030302020204" pitchFamily="66" charset="0"/>
            </a:rPr>
            <a:t> </a:t>
          </a:r>
          <a:r>
            <a:rPr lang="ru-RU" sz="1800" kern="1200" dirty="0" smtClean="0">
              <a:solidFill>
                <a:schemeClr val="tx1"/>
              </a:solidFill>
              <a:latin typeface="Comic Sans MS" panose="030F0702030302020204" pitchFamily="66" charset="0"/>
            </a:rPr>
            <a:t>–либо предотвращение отказа и перевод семьи на кризисный уровень сопровождения, либо нивелирование для ребенка травматических последствий его дезинтеграции из семьи. </a:t>
          </a:r>
          <a:r>
            <a:rPr lang="ru-RU" sz="1800" b="1" kern="1200" dirty="0" smtClean="0">
              <a:solidFill>
                <a:srgbClr val="9E0000"/>
              </a:solidFill>
              <a:latin typeface="Comic Sans MS" panose="030F0702030302020204" pitchFamily="66" charset="0"/>
            </a:rPr>
            <a:t>Цель</a:t>
          </a:r>
          <a:r>
            <a:rPr lang="ru-RU" sz="1800" kern="1200" dirty="0" smtClean="0">
              <a:solidFill>
                <a:schemeClr val="tx1"/>
              </a:solidFill>
              <a:latin typeface="Comic Sans MS" panose="030F0702030302020204" pitchFamily="66" charset="0"/>
            </a:rPr>
            <a:t> – предотвращение отказа. </a:t>
          </a:r>
          <a:r>
            <a:rPr lang="ru-RU" sz="1800" kern="1200" dirty="0" smtClean="0">
              <a:solidFill>
                <a:srgbClr val="9E0000"/>
              </a:solidFill>
              <a:latin typeface="Comic Sans MS" panose="030F0702030302020204" pitchFamily="66" charset="0"/>
            </a:rPr>
            <a:t>Континуум сопровождения – не более 3-х недель.</a:t>
          </a:r>
          <a:endParaRPr lang="ru-RU" sz="1800" b="1" kern="1200" dirty="0">
            <a:solidFill>
              <a:srgbClr val="9E0000"/>
            </a:solidFill>
            <a:latin typeface="Comic Sans MS" panose="030F0702030302020204" pitchFamily="66" charset="0"/>
          </a:endParaRPr>
        </a:p>
      </dsp:txBody>
      <dsp:txXfrm>
        <a:off x="72040" y="-344285"/>
        <a:ext cx="5408076" cy="2315558"/>
      </dsp:txXfrm>
    </dsp:sp>
    <dsp:sp modelId="{D43FBD19-AFF1-4283-981A-F18B88F9996D}">
      <dsp:nvSpPr>
        <dsp:cNvPr id="0" name=""/>
        <dsp:cNvSpPr/>
      </dsp:nvSpPr>
      <dsp:spPr>
        <a:xfrm>
          <a:off x="730401" y="2201190"/>
          <a:ext cx="6995160" cy="700447"/>
        </a:xfrm>
        <a:prstGeom prst="roundRect">
          <a:avLst>
            <a:gd name="adj" fmla="val 1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9E0000"/>
              </a:solidFill>
              <a:latin typeface="Comic Sans MS" panose="030F0702030302020204" pitchFamily="66" charset="0"/>
            </a:rPr>
            <a:t>Формы работы с семьей: </a:t>
          </a:r>
          <a:r>
            <a:rPr lang="ru-RU" sz="1800" b="0" kern="1200" dirty="0" smtClean="0">
              <a:solidFill>
                <a:schemeClr val="tx1"/>
              </a:solidFill>
              <a:latin typeface="Comic Sans MS" panose="030F0702030302020204" pitchFamily="66" charset="0"/>
            </a:rPr>
            <a:t>как групповые, так и </a:t>
          </a:r>
          <a:r>
            <a:rPr lang="ru-RU" sz="1800" b="0" kern="1200" dirty="0" smtClean="0">
              <a:solidFill>
                <a:schemeClr val="tx1"/>
              </a:solidFill>
              <a:latin typeface="Comic Sans MS" panose="030F0702030302020204" pitchFamily="66" charset="0"/>
            </a:rPr>
            <a:t>индивидуальные.</a:t>
          </a:r>
          <a:endParaRPr lang="ru-RU" sz="1800" b="0" kern="1200" dirty="0">
            <a:solidFill>
              <a:schemeClr val="tx1"/>
            </a:solidFill>
          </a:endParaRPr>
        </a:p>
      </dsp:txBody>
      <dsp:txXfrm>
        <a:off x="750916" y="2221705"/>
        <a:ext cx="5417799" cy="659417"/>
      </dsp:txXfrm>
    </dsp:sp>
    <dsp:sp modelId="{C3941493-40A4-40D0-B586-B5AEA977B52A}">
      <dsp:nvSpPr>
        <dsp:cNvPr id="0" name=""/>
        <dsp:cNvSpPr/>
      </dsp:nvSpPr>
      <dsp:spPr>
        <a:xfrm>
          <a:off x="1234439" y="3096017"/>
          <a:ext cx="6995160" cy="2033694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9E0000"/>
              </a:solidFill>
              <a:latin typeface="Comic Sans MS" panose="030F0702030302020204" pitchFamily="66" charset="0"/>
            </a:rPr>
            <a:t> </a:t>
          </a:r>
          <a:r>
            <a:rPr lang="ru-RU" sz="1600" b="0" kern="1200" dirty="0" smtClean="0">
              <a:solidFill>
                <a:schemeClr val="tx1"/>
              </a:solidFill>
              <a:latin typeface="Comic Sans MS" panose="030F0702030302020204" pitchFamily="66" charset="0"/>
            </a:rPr>
            <a:t>Интервенции носят интенсивный и глубинный характер.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solidFill>
                <a:schemeClr val="tx1"/>
              </a:solidFill>
              <a:latin typeface="Comic Sans MS" panose="030F0702030302020204" pitchFamily="66" charset="0"/>
            </a:rPr>
            <a:t>Проводится углубленная диагностика, определяются зоны риска и ресурсы, мишени воздействия. </a:t>
          </a:r>
        </a:p>
      </dsp:txBody>
      <dsp:txXfrm>
        <a:off x="1294004" y="3155582"/>
        <a:ext cx="5339699" cy="1914564"/>
      </dsp:txXfrm>
    </dsp:sp>
    <dsp:sp modelId="{57F5766B-37AB-4491-9107-764C49763E0D}">
      <dsp:nvSpPr>
        <dsp:cNvPr id="0" name=""/>
        <dsp:cNvSpPr/>
      </dsp:nvSpPr>
      <dsp:spPr>
        <a:xfrm>
          <a:off x="6020250" y="1458420"/>
          <a:ext cx="919110" cy="1084366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lumMod val="60000"/>
            <a:lumOff val="40000"/>
            <a:alpha val="90000"/>
          </a:schemeClr>
        </a:solidFill>
        <a:ln w="25400" cap="flat" cmpd="sng" algn="ctr">
          <a:solidFill>
            <a:schemeClr val="accent6">
              <a:lumMod val="5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227050" y="1458420"/>
        <a:ext cx="505510" cy="856886"/>
      </dsp:txXfrm>
    </dsp:sp>
    <dsp:sp modelId="{DC9B871C-DB5F-4815-9E40-7C2B43CF482C}">
      <dsp:nvSpPr>
        <dsp:cNvPr id="0" name=""/>
        <dsp:cNvSpPr/>
      </dsp:nvSpPr>
      <dsp:spPr>
        <a:xfrm>
          <a:off x="6669602" y="2583274"/>
          <a:ext cx="919110" cy="1180606"/>
        </a:xfrm>
        <a:prstGeom prst="downArrow">
          <a:avLst>
            <a:gd name="adj1" fmla="val 55000"/>
            <a:gd name="adj2" fmla="val 45000"/>
          </a:avLst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solidFill>
            <a:srgbClr val="9E00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876402" y="2583274"/>
        <a:ext cx="505510" cy="95312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B950B2-54E5-4B21-A5FD-E619249909D4}">
      <dsp:nvSpPr>
        <dsp:cNvPr id="0" name=""/>
        <dsp:cNvSpPr/>
      </dsp:nvSpPr>
      <dsp:spPr>
        <a:xfrm rot="5400000">
          <a:off x="4713034" y="-1529550"/>
          <a:ext cx="1766186" cy="526694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b="0" kern="1200" dirty="0" smtClean="0">
              <a:latin typeface="Comic Sans MS" panose="030F0702030302020204" pitchFamily="66" charset="0"/>
            </a:rPr>
            <a:t>Проводится ритуал прощания</a:t>
          </a:r>
          <a:endParaRPr lang="ru-RU" sz="2300" kern="1200" dirty="0"/>
        </a:p>
      </dsp:txBody>
      <dsp:txXfrm rot="-5400000">
        <a:off x="2962655" y="307047"/>
        <a:ext cx="5180726" cy="1593750"/>
      </dsp:txXfrm>
    </dsp:sp>
    <dsp:sp modelId="{A5296305-5E4B-4126-B76E-DC62FC63A881}">
      <dsp:nvSpPr>
        <dsp:cNvPr id="0" name=""/>
        <dsp:cNvSpPr/>
      </dsp:nvSpPr>
      <dsp:spPr>
        <a:xfrm>
          <a:off x="0" y="55"/>
          <a:ext cx="2962656" cy="220773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latin typeface="Comic Sans MS" panose="030F0702030302020204" pitchFamily="66" charset="0"/>
            </a:rPr>
            <a:t>Вариант 1. Семья признается не ресурсной</a:t>
          </a:r>
          <a:endParaRPr lang="ru-RU" sz="2900" kern="1200" dirty="0">
            <a:latin typeface="Comic Sans MS" panose="030F0702030302020204" pitchFamily="66" charset="0"/>
          </a:endParaRPr>
        </a:p>
      </dsp:txBody>
      <dsp:txXfrm>
        <a:off x="107773" y="107828"/>
        <a:ext cx="2747110" cy="1992186"/>
      </dsp:txXfrm>
    </dsp:sp>
    <dsp:sp modelId="{3AED94D0-81CE-4DDE-A095-3DF12DB51627}">
      <dsp:nvSpPr>
        <dsp:cNvPr id="0" name=""/>
        <dsp:cNvSpPr/>
      </dsp:nvSpPr>
      <dsp:spPr>
        <a:xfrm rot="5400000">
          <a:off x="4713034" y="788569"/>
          <a:ext cx="1766186" cy="5266944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>
              <a:latin typeface="Comic Sans MS" panose="030F0702030302020204" pitchFamily="66" charset="0"/>
            </a:rPr>
            <a:t>Определяются мишени интервенции и составляется маршрут кризисного сопровождения</a:t>
          </a:r>
          <a:endParaRPr lang="ru-RU" sz="2300" kern="1200" dirty="0">
            <a:latin typeface="Comic Sans MS" panose="030F0702030302020204" pitchFamily="66" charset="0"/>
          </a:endParaRPr>
        </a:p>
      </dsp:txBody>
      <dsp:txXfrm rot="-5400000">
        <a:off x="2962655" y="2625166"/>
        <a:ext cx="5180726" cy="1593750"/>
      </dsp:txXfrm>
    </dsp:sp>
    <dsp:sp modelId="{15E4467C-ECAA-4325-ABD6-F236AD85AA3A}">
      <dsp:nvSpPr>
        <dsp:cNvPr id="0" name=""/>
        <dsp:cNvSpPr/>
      </dsp:nvSpPr>
      <dsp:spPr>
        <a:xfrm>
          <a:off x="0" y="2318174"/>
          <a:ext cx="2962656" cy="220773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latin typeface="Comic Sans MS" panose="030F0702030302020204" pitchFamily="66" charset="0"/>
            </a:rPr>
            <a:t>Вариант 2. Ребенок остается в семье</a:t>
          </a:r>
          <a:endParaRPr lang="ru-RU" sz="2900" kern="1200" dirty="0">
            <a:latin typeface="Comic Sans MS" panose="030F0702030302020204" pitchFamily="66" charset="0"/>
          </a:endParaRPr>
        </a:p>
      </dsp:txBody>
      <dsp:txXfrm>
        <a:off x="107773" y="2425947"/>
        <a:ext cx="2747110" cy="199218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52ABC2-27F9-46A2-A300-38FC3DEC4655}">
      <dsp:nvSpPr>
        <dsp:cNvPr id="0" name=""/>
        <dsp:cNvSpPr/>
      </dsp:nvSpPr>
      <dsp:spPr>
        <a:xfrm>
          <a:off x="4120778" y="1558572"/>
          <a:ext cx="2924423" cy="6958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4221"/>
              </a:lnTo>
              <a:lnTo>
                <a:pt x="2924423" y="474221"/>
              </a:lnTo>
              <a:lnTo>
                <a:pt x="2924423" y="69587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0BEB0D-6534-49F6-B8AA-2A7F58EA8425}">
      <dsp:nvSpPr>
        <dsp:cNvPr id="0" name=""/>
        <dsp:cNvSpPr/>
      </dsp:nvSpPr>
      <dsp:spPr>
        <a:xfrm>
          <a:off x="4075058" y="1558572"/>
          <a:ext cx="91440" cy="6958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9587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D13C3F-DE52-45EE-BC39-4412F6096E97}">
      <dsp:nvSpPr>
        <dsp:cNvPr id="0" name=""/>
        <dsp:cNvSpPr/>
      </dsp:nvSpPr>
      <dsp:spPr>
        <a:xfrm>
          <a:off x="1196354" y="1558572"/>
          <a:ext cx="2924423" cy="695879"/>
        </a:xfrm>
        <a:custGeom>
          <a:avLst/>
          <a:gdLst/>
          <a:ahLst/>
          <a:cxnLst/>
          <a:rect l="0" t="0" r="0" b="0"/>
          <a:pathLst>
            <a:path>
              <a:moveTo>
                <a:pt x="2924423" y="0"/>
              </a:moveTo>
              <a:lnTo>
                <a:pt x="2924423" y="474221"/>
              </a:lnTo>
              <a:lnTo>
                <a:pt x="0" y="474221"/>
              </a:lnTo>
              <a:lnTo>
                <a:pt x="0" y="69587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A617CC-05FF-4530-8C68-D421BBA81D0B}">
      <dsp:nvSpPr>
        <dsp:cNvPr id="0" name=""/>
        <dsp:cNvSpPr/>
      </dsp:nvSpPr>
      <dsp:spPr>
        <a:xfrm>
          <a:off x="2924423" y="39201"/>
          <a:ext cx="2392709" cy="151937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1B8D75-3EF9-4149-B467-9F6F0F00C91A}">
      <dsp:nvSpPr>
        <dsp:cNvPr id="0" name=""/>
        <dsp:cNvSpPr/>
      </dsp:nvSpPr>
      <dsp:spPr>
        <a:xfrm>
          <a:off x="3190279" y="291765"/>
          <a:ext cx="2392709" cy="1519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rPr>
            <a:t>Сложные категории</a:t>
          </a:r>
          <a:endParaRPr lang="ru-RU" sz="2800" kern="1200" dirty="0">
            <a:solidFill>
              <a:schemeClr val="accent6">
                <a:lumMod val="50000"/>
              </a:schemeClr>
            </a:solidFill>
            <a:latin typeface="Comic Sans MS" panose="030F0702030302020204" pitchFamily="66" charset="0"/>
          </a:endParaRPr>
        </a:p>
      </dsp:txBody>
      <dsp:txXfrm>
        <a:off x="3234780" y="336266"/>
        <a:ext cx="2303707" cy="1430368"/>
      </dsp:txXfrm>
    </dsp:sp>
    <dsp:sp modelId="{480098D0-9230-4005-AEDC-C76F4E309004}">
      <dsp:nvSpPr>
        <dsp:cNvPr id="0" name=""/>
        <dsp:cNvSpPr/>
      </dsp:nvSpPr>
      <dsp:spPr>
        <a:xfrm>
          <a:off x="0" y="2254451"/>
          <a:ext cx="2392709" cy="151937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80A6BF-2F0A-4470-83D9-71298E195EE3}">
      <dsp:nvSpPr>
        <dsp:cNvPr id="0" name=""/>
        <dsp:cNvSpPr/>
      </dsp:nvSpPr>
      <dsp:spPr>
        <a:xfrm>
          <a:off x="265856" y="2507015"/>
          <a:ext cx="2392709" cy="1519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Comic Sans MS" panose="030F0702030302020204" pitchFamily="66" charset="0"/>
            </a:rPr>
            <a:t>Дети с инвалидностью</a:t>
          </a:r>
          <a:endParaRPr lang="ru-RU" sz="2200" kern="1200" dirty="0">
            <a:latin typeface="Comic Sans MS" panose="030F0702030302020204" pitchFamily="66" charset="0"/>
          </a:endParaRPr>
        </a:p>
      </dsp:txBody>
      <dsp:txXfrm>
        <a:off x="310357" y="2551516"/>
        <a:ext cx="2303707" cy="1430368"/>
      </dsp:txXfrm>
    </dsp:sp>
    <dsp:sp modelId="{E9C61037-65FA-4A7B-AF96-FA4DB94C0426}">
      <dsp:nvSpPr>
        <dsp:cNvPr id="0" name=""/>
        <dsp:cNvSpPr/>
      </dsp:nvSpPr>
      <dsp:spPr>
        <a:xfrm>
          <a:off x="2924423" y="2254451"/>
          <a:ext cx="2392709" cy="151937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A7BC17-956C-4664-B22B-0884E39731D1}">
      <dsp:nvSpPr>
        <dsp:cNvPr id="0" name=""/>
        <dsp:cNvSpPr/>
      </dsp:nvSpPr>
      <dsp:spPr>
        <a:xfrm>
          <a:off x="3190279" y="2507015"/>
          <a:ext cx="2392709" cy="1519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Comic Sans MS" panose="030F0702030302020204" pitchFamily="66" charset="0"/>
            </a:rPr>
            <a:t>Подростки</a:t>
          </a:r>
          <a:endParaRPr lang="ru-RU" sz="2200" kern="1200" dirty="0">
            <a:latin typeface="Comic Sans MS" panose="030F0702030302020204" pitchFamily="66" charset="0"/>
          </a:endParaRPr>
        </a:p>
      </dsp:txBody>
      <dsp:txXfrm>
        <a:off x="3234780" y="2551516"/>
        <a:ext cx="2303707" cy="1430368"/>
      </dsp:txXfrm>
    </dsp:sp>
    <dsp:sp modelId="{08E9F880-531A-47A1-93EF-12C9B327CDBF}">
      <dsp:nvSpPr>
        <dsp:cNvPr id="0" name=""/>
        <dsp:cNvSpPr/>
      </dsp:nvSpPr>
      <dsp:spPr>
        <a:xfrm>
          <a:off x="5848846" y="2254451"/>
          <a:ext cx="2392709" cy="151937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FD85B4-4225-429D-9146-9EA276FD774C}">
      <dsp:nvSpPr>
        <dsp:cNvPr id="0" name=""/>
        <dsp:cNvSpPr/>
      </dsp:nvSpPr>
      <dsp:spPr>
        <a:xfrm>
          <a:off x="6114703" y="2507015"/>
          <a:ext cx="2392709" cy="15193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err="1" smtClean="0">
              <a:latin typeface="Comic Sans MS" panose="030F0702030302020204" pitchFamily="66" charset="0"/>
            </a:rPr>
            <a:t>Сиблинги</a:t>
          </a:r>
          <a:endParaRPr lang="ru-RU" sz="2200" kern="1200" dirty="0">
            <a:latin typeface="Comic Sans MS" panose="030F0702030302020204" pitchFamily="66" charset="0"/>
          </a:endParaRPr>
        </a:p>
      </dsp:txBody>
      <dsp:txXfrm>
        <a:off x="6159204" y="2551516"/>
        <a:ext cx="2303707" cy="143036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10E9F7-67F4-4033-92CD-0ADC632C3043}">
      <dsp:nvSpPr>
        <dsp:cNvPr id="0" name=""/>
        <dsp:cNvSpPr/>
      </dsp:nvSpPr>
      <dsp:spPr>
        <a:xfrm>
          <a:off x="71420" y="0"/>
          <a:ext cx="4099919" cy="4829195"/>
        </a:xfrm>
        <a:prstGeom prst="triangl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F80A77-23AF-4BB3-9324-70AD731E55EB}">
      <dsp:nvSpPr>
        <dsp:cNvPr id="0" name=""/>
        <dsp:cNvSpPr/>
      </dsp:nvSpPr>
      <dsp:spPr>
        <a:xfrm>
          <a:off x="2049959" y="485513"/>
          <a:ext cx="2664947" cy="114316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Comic Sans MS" pitchFamily="66" charset="0"/>
            </a:rPr>
            <a:t>3. Формальное отношение к заболеванию</a:t>
          </a:r>
          <a:endParaRPr lang="ru-RU" sz="2000" kern="1200" dirty="0">
            <a:latin typeface="Comic Sans MS" pitchFamily="66" charset="0"/>
          </a:endParaRPr>
        </a:p>
      </dsp:txBody>
      <dsp:txXfrm>
        <a:off x="2105764" y="541318"/>
        <a:ext cx="2553337" cy="1031551"/>
      </dsp:txXfrm>
    </dsp:sp>
    <dsp:sp modelId="{FB83888A-A4E6-4250-8FFA-AFBFFBA6EF38}">
      <dsp:nvSpPr>
        <dsp:cNvPr id="0" name=""/>
        <dsp:cNvSpPr/>
      </dsp:nvSpPr>
      <dsp:spPr>
        <a:xfrm>
          <a:off x="2049959" y="1771569"/>
          <a:ext cx="2664947" cy="114316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Comic Sans MS" pitchFamily="66" charset="0"/>
            </a:rPr>
            <a:t>2. Восприятие ребенка как здорового</a:t>
          </a:r>
          <a:endParaRPr lang="ru-RU" sz="2000" kern="1200" dirty="0">
            <a:latin typeface="Comic Sans MS" pitchFamily="66" charset="0"/>
          </a:endParaRPr>
        </a:p>
      </dsp:txBody>
      <dsp:txXfrm>
        <a:off x="2105764" y="1827374"/>
        <a:ext cx="2553337" cy="1031551"/>
      </dsp:txXfrm>
    </dsp:sp>
    <dsp:sp modelId="{B47563D6-5032-42C6-BC01-83B23D117F97}">
      <dsp:nvSpPr>
        <dsp:cNvPr id="0" name=""/>
        <dsp:cNvSpPr/>
      </dsp:nvSpPr>
      <dsp:spPr>
        <a:xfrm>
          <a:off x="2049959" y="3057626"/>
          <a:ext cx="2664947" cy="114316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Comic Sans MS" pitchFamily="66" charset="0"/>
            </a:rPr>
            <a:t>1. Недооценка заболевания</a:t>
          </a:r>
          <a:endParaRPr lang="ru-RU" sz="2000" kern="1200" dirty="0">
            <a:latin typeface="Comic Sans MS" pitchFamily="66" charset="0"/>
          </a:endParaRPr>
        </a:p>
      </dsp:txBody>
      <dsp:txXfrm>
        <a:off x="2105764" y="3113431"/>
        <a:ext cx="2553337" cy="103155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BB552B-DB89-4F8D-9354-6E00B2AFF953}">
      <dsp:nvSpPr>
        <dsp:cNvPr id="0" name=""/>
        <dsp:cNvSpPr/>
      </dsp:nvSpPr>
      <dsp:spPr>
        <a:xfrm rot="5400000">
          <a:off x="-270873" y="275696"/>
          <a:ext cx="1805820" cy="1264074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1</a:t>
          </a:r>
          <a:endParaRPr lang="ru-RU" sz="3500" kern="1200" dirty="0"/>
        </a:p>
      </dsp:txBody>
      <dsp:txXfrm rot="-5400000">
        <a:off x="0" y="636860"/>
        <a:ext cx="1264074" cy="541746"/>
      </dsp:txXfrm>
    </dsp:sp>
    <dsp:sp modelId="{905036F1-E4F1-4966-B50B-4F8F7A62DF6D}">
      <dsp:nvSpPr>
        <dsp:cNvPr id="0" name=""/>
        <dsp:cNvSpPr/>
      </dsp:nvSpPr>
      <dsp:spPr>
        <a:xfrm rot="5400000">
          <a:off x="4402863" y="-3133965"/>
          <a:ext cx="1173783" cy="74513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Comic Sans MS" pitchFamily="66" charset="0"/>
            </a:rPr>
            <a:t>коррекция структурных и динамических нарушений в функционировании семейной системы</a:t>
          </a:r>
          <a:endParaRPr lang="ru-RU" sz="2400" kern="1200" dirty="0">
            <a:latin typeface="Comic Sans MS" pitchFamily="66" charset="0"/>
          </a:endParaRPr>
        </a:p>
      </dsp:txBody>
      <dsp:txXfrm rot="-5400000">
        <a:off x="1264075" y="62122"/>
        <a:ext cx="7394062" cy="1059185"/>
      </dsp:txXfrm>
    </dsp:sp>
    <dsp:sp modelId="{42439743-A829-4C6A-8CD8-E3EE5B96A52E}">
      <dsp:nvSpPr>
        <dsp:cNvPr id="0" name=""/>
        <dsp:cNvSpPr/>
      </dsp:nvSpPr>
      <dsp:spPr>
        <a:xfrm rot="5400000">
          <a:off x="-270873" y="1889717"/>
          <a:ext cx="1805820" cy="1264074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2</a:t>
          </a:r>
          <a:endParaRPr lang="ru-RU" sz="3500" kern="1200" dirty="0"/>
        </a:p>
      </dsp:txBody>
      <dsp:txXfrm rot="-5400000">
        <a:off x="0" y="2250881"/>
        <a:ext cx="1264074" cy="541746"/>
      </dsp:txXfrm>
    </dsp:sp>
    <dsp:sp modelId="{52A33361-36B8-41A2-98D7-0157DC8A8737}">
      <dsp:nvSpPr>
        <dsp:cNvPr id="0" name=""/>
        <dsp:cNvSpPr/>
      </dsp:nvSpPr>
      <dsp:spPr>
        <a:xfrm rot="5400000">
          <a:off x="4402863" y="-1519944"/>
          <a:ext cx="1173783" cy="74513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Comic Sans MS" pitchFamily="66" charset="0"/>
            </a:rPr>
            <a:t>работа над формированием позитивного образа приемного ребенка у родителей, позитивного образа членов семьи у ребенка</a:t>
          </a:r>
          <a:endParaRPr lang="ru-RU" sz="2400" kern="1200" dirty="0">
            <a:latin typeface="Comic Sans MS" pitchFamily="66" charset="0"/>
          </a:endParaRPr>
        </a:p>
      </dsp:txBody>
      <dsp:txXfrm rot="-5400000">
        <a:off x="1264075" y="1676143"/>
        <a:ext cx="7394062" cy="1059185"/>
      </dsp:txXfrm>
    </dsp:sp>
    <dsp:sp modelId="{DED61F75-0058-471D-ADC4-692CF9F2C6CA}">
      <dsp:nvSpPr>
        <dsp:cNvPr id="0" name=""/>
        <dsp:cNvSpPr/>
      </dsp:nvSpPr>
      <dsp:spPr>
        <a:xfrm rot="5400000">
          <a:off x="-270873" y="3503739"/>
          <a:ext cx="1805820" cy="1264074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3</a:t>
          </a:r>
          <a:endParaRPr lang="ru-RU" sz="3500" kern="1200" dirty="0"/>
        </a:p>
      </dsp:txBody>
      <dsp:txXfrm rot="-5400000">
        <a:off x="0" y="3864903"/>
        <a:ext cx="1264074" cy="541746"/>
      </dsp:txXfrm>
    </dsp:sp>
    <dsp:sp modelId="{84F2DFCC-E24B-4ECC-9F89-8FB84BA1B110}">
      <dsp:nvSpPr>
        <dsp:cNvPr id="0" name=""/>
        <dsp:cNvSpPr/>
      </dsp:nvSpPr>
      <dsp:spPr>
        <a:xfrm rot="5400000">
          <a:off x="4402863" y="94077"/>
          <a:ext cx="1173783" cy="74513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Comic Sans MS" pitchFamily="66" charset="0"/>
            </a:rPr>
            <a:t>создание адекватной внутренней картины болезни приемного ребенка</a:t>
          </a:r>
          <a:endParaRPr lang="ru-RU" sz="2800" kern="1200" dirty="0">
            <a:latin typeface="Comic Sans MS" pitchFamily="66" charset="0"/>
          </a:endParaRPr>
        </a:p>
      </dsp:txBody>
      <dsp:txXfrm rot="-5400000">
        <a:off x="1264075" y="3290165"/>
        <a:ext cx="7394062" cy="105918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BB552B-DB89-4F8D-9354-6E00B2AFF953}">
      <dsp:nvSpPr>
        <dsp:cNvPr id="0" name=""/>
        <dsp:cNvSpPr/>
      </dsp:nvSpPr>
      <dsp:spPr>
        <a:xfrm rot="5400000">
          <a:off x="-204120" y="258561"/>
          <a:ext cx="1360805" cy="952563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1</a:t>
          </a:r>
          <a:endParaRPr lang="ru-RU" sz="2600" kern="1200" dirty="0"/>
        </a:p>
      </dsp:txBody>
      <dsp:txXfrm rot="-5400000">
        <a:off x="2" y="530722"/>
        <a:ext cx="952563" cy="408242"/>
      </dsp:txXfrm>
    </dsp:sp>
    <dsp:sp modelId="{905036F1-E4F1-4966-B50B-4F8F7A62DF6D}">
      <dsp:nvSpPr>
        <dsp:cNvPr id="0" name=""/>
        <dsp:cNvSpPr/>
      </dsp:nvSpPr>
      <dsp:spPr>
        <a:xfrm rot="5400000">
          <a:off x="4342890" y="-3384734"/>
          <a:ext cx="982219" cy="77628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Comic Sans MS" pitchFamily="66" charset="0"/>
            </a:rPr>
            <a:t>Завершение ситуации вертикальной травмы семьи: работа с историей семьи, работа с горем и утратой.</a:t>
          </a:r>
          <a:endParaRPr lang="ru-RU" sz="2400" kern="1200" dirty="0">
            <a:latin typeface="Comic Sans MS" pitchFamily="66" charset="0"/>
          </a:endParaRPr>
        </a:p>
      </dsp:txBody>
      <dsp:txXfrm rot="-5400000">
        <a:off x="952564" y="53540"/>
        <a:ext cx="7714924" cy="886323"/>
      </dsp:txXfrm>
    </dsp:sp>
    <dsp:sp modelId="{42439743-A829-4C6A-8CD8-E3EE5B96A52E}">
      <dsp:nvSpPr>
        <dsp:cNvPr id="0" name=""/>
        <dsp:cNvSpPr/>
      </dsp:nvSpPr>
      <dsp:spPr>
        <a:xfrm rot="5400000">
          <a:off x="-204120" y="1475647"/>
          <a:ext cx="1360805" cy="952563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2</a:t>
          </a:r>
          <a:endParaRPr lang="ru-RU" sz="2600" kern="1200" dirty="0"/>
        </a:p>
      </dsp:txBody>
      <dsp:txXfrm rot="-5400000">
        <a:off x="2" y="1747808"/>
        <a:ext cx="952563" cy="408242"/>
      </dsp:txXfrm>
    </dsp:sp>
    <dsp:sp modelId="{52A33361-36B8-41A2-98D7-0157DC8A8737}">
      <dsp:nvSpPr>
        <dsp:cNvPr id="0" name=""/>
        <dsp:cNvSpPr/>
      </dsp:nvSpPr>
      <dsp:spPr>
        <a:xfrm rot="5400000">
          <a:off x="4391738" y="-2167647"/>
          <a:ext cx="884523" cy="77628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latin typeface="Comic Sans MS" pitchFamily="66" charset="0"/>
            </a:rPr>
            <a:t>Развитие способности семьи к </a:t>
          </a:r>
          <a:r>
            <a:rPr lang="ru-RU" sz="2400" kern="1200" dirty="0" err="1" smtClean="0">
              <a:latin typeface="Comic Sans MS" pitchFamily="66" charset="0"/>
            </a:rPr>
            <a:t>валидизации</a:t>
          </a:r>
          <a:r>
            <a:rPr lang="ru-RU" sz="2400" kern="1200" dirty="0" smtClean="0">
              <a:latin typeface="Comic Sans MS" pitchFamily="66" charset="0"/>
            </a:rPr>
            <a:t> и поддержке подопечного. </a:t>
          </a:r>
          <a:endParaRPr lang="ru-RU" sz="2400" kern="1200" dirty="0">
            <a:latin typeface="Comic Sans MS" pitchFamily="66" charset="0"/>
          </a:endParaRPr>
        </a:p>
      </dsp:txBody>
      <dsp:txXfrm rot="-5400000">
        <a:off x="952564" y="1314706"/>
        <a:ext cx="7719693" cy="798165"/>
      </dsp:txXfrm>
    </dsp:sp>
    <dsp:sp modelId="{DED61F75-0058-471D-ADC4-692CF9F2C6CA}">
      <dsp:nvSpPr>
        <dsp:cNvPr id="0" name=""/>
        <dsp:cNvSpPr/>
      </dsp:nvSpPr>
      <dsp:spPr>
        <a:xfrm rot="5400000">
          <a:off x="-204120" y="2692734"/>
          <a:ext cx="1360805" cy="952563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3</a:t>
          </a:r>
          <a:endParaRPr lang="ru-RU" sz="2600" kern="1200" dirty="0"/>
        </a:p>
      </dsp:txBody>
      <dsp:txXfrm rot="-5400000">
        <a:off x="2" y="2964895"/>
        <a:ext cx="952563" cy="408242"/>
      </dsp:txXfrm>
    </dsp:sp>
    <dsp:sp modelId="{84F2DFCC-E24B-4ECC-9F89-8FB84BA1B110}">
      <dsp:nvSpPr>
        <dsp:cNvPr id="0" name=""/>
        <dsp:cNvSpPr/>
      </dsp:nvSpPr>
      <dsp:spPr>
        <a:xfrm rot="5400000">
          <a:off x="4391738" y="-950560"/>
          <a:ext cx="884523" cy="77628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Comic Sans MS" pitchFamily="66" charset="0"/>
            </a:rPr>
            <a:t>Коррекция ролевой структуры семьи.</a:t>
          </a:r>
          <a:endParaRPr lang="ru-RU" sz="2800" kern="1200" dirty="0">
            <a:latin typeface="Comic Sans MS" pitchFamily="66" charset="0"/>
          </a:endParaRPr>
        </a:p>
      </dsp:txBody>
      <dsp:txXfrm rot="-5400000">
        <a:off x="952564" y="2531793"/>
        <a:ext cx="7719693" cy="798165"/>
      </dsp:txXfrm>
    </dsp:sp>
    <dsp:sp modelId="{45E59E85-31DE-42F8-ADAB-00D8CF9612D2}">
      <dsp:nvSpPr>
        <dsp:cNvPr id="0" name=""/>
        <dsp:cNvSpPr/>
      </dsp:nvSpPr>
      <dsp:spPr>
        <a:xfrm rot="5400000">
          <a:off x="-204120" y="3909820"/>
          <a:ext cx="1360805" cy="952563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4</a:t>
          </a:r>
          <a:endParaRPr lang="ru-RU" sz="2600" kern="1200" dirty="0"/>
        </a:p>
      </dsp:txBody>
      <dsp:txXfrm rot="-5400000">
        <a:off x="2" y="4181981"/>
        <a:ext cx="952563" cy="408242"/>
      </dsp:txXfrm>
    </dsp:sp>
    <dsp:sp modelId="{4F81E1F6-9041-4E8F-A051-997D19413890}">
      <dsp:nvSpPr>
        <dsp:cNvPr id="0" name=""/>
        <dsp:cNvSpPr/>
      </dsp:nvSpPr>
      <dsp:spPr>
        <a:xfrm rot="5400000">
          <a:off x="4391738" y="266525"/>
          <a:ext cx="884523" cy="776287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kern="1200" dirty="0" smtClean="0">
              <a:latin typeface="Comic Sans MS" pitchFamily="66" charset="0"/>
            </a:rPr>
            <a:t>Разработка «жизненного проекта» подростка</a:t>
          </a:r>
          <a:endParaRPr lang="ru-RU" sz="2600" kern="1200" dirty="0">
            <a:latin typeface="Comic Sans MS" pitchFamily="66" charset="0"/>
          </a:endParaRPr>
        </a:p>
      </dsp:txBody>
      <dsp:txXfrm rot="-5400000">
        <a:off x="952564" y="3748879"/>
        <a:ext cx="7719693" cy="7981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D4E0B7-E887-4DB1-B071-C27CA43A71DB}" type="datetimeFigureOut">
              <a:rPr lang="ru-RU" smtClean="0"/>
              <a:t>28.03.2018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CC1464-A3B3-45C5-803B-E6010B454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360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C1464-A3B3-45C5-803B-E6010B454198}" type="slidenum">
              <a:rPr lang="ru-RU" smtClean="0"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C1464-A3B3-45C5-803B-E6010B454198}" type="slidenum">
              <a:rPr lang="ru-RU" smtClean="0"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C1464-A3B3-45C5-803B-E6010B454198}" type="slidenum">
              <a:rPr lang="ru-RU" smtClean="0"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C1464-A3B3-45C5-803B-E6010B454198}" type="slidenum">
              <a:rPr lang="ru-RU" smtClean="0"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C1464-A3B3-45C5-803B-E6010B454198}" type="slidenum">
              <a:rPr lang="ru-RU" smtClean="0"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C1464-A3B3-45C5-803B-E6010B454198}" type="slidenum">
              <a:rPr lang="ru-RU" smtClean="0"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CC1464-A3B3-45C5-803B-E6010B454198}" type="slidenum">
              <a:rPr lang="ru-RU" smtClean="0"/>
              <a:t>21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centrsam.ru/" TargetMode="External"/><Relationship Id="rId2" Type="http://schemas.openxmlformats.org/officeDocument/2006/relationships/hyperlink" Target="mailto:centrsam@centrsam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vk.com/centrsa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42009" y="1628800"/>
            <a:ext cx="8505328" cy="2522711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Segoe Print" panose="02000600000000000000" pitchFamily="2" charset="0"/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Segoe Print" panose="02000600000000000000" pitchFamily="2" charset="0"/>
              </a:rPr>
            </a:br>
            <a:r>
              <a:rPr lang="ru-RU" sz="49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Система многоуровнего сопровождения  замещающих семей</a:t>
            </a:r>
            <a:endParaRPr lang="ru-RU" sz="40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5536" y="332656"/>
            <a:ext cx="8433320" cy="1752600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rgbClr val="9E0000"/>
                </a:solidFill>
                <a:latin typeface="Comic Sans MS" panose="030F0702030302020204" pitchFamily="66" charset="0"/>
              </a:rPr>
              <a:t>Министерство социально-демографической и семейной политики Самарской области</a:t>
            </a:r>
          </a:p>
          <a:p>
            <a:r>
              <a:rPr lang="ru-RU" sz="1400" dirty="0" smtClean="0">
                <a:solidFill>
                  <a:srgbClr val="9E0000"/>
                </a:solidFill>
                <a:latin typeface="Comic Sans MS" panose="030F0702030302020204" pitchFamily="66" charset="0"/>
              </a:rPr>
              <a:t>ГБУ СО «Областной центр социальной помощи семье и детям»</a:t>
            </a:r>
            <a:endParaRPr lang="ru-RU" sz="1400" dirty="0">
              <a:solidFill>
                <a:srgbClr val="9E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>
          <a:xfrm>
            <a:off x="467544" y="5877272"/>
            <a:ext cx="8064896" cy="672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rgbClr val="9E0000"/>
                </a:solidFill>
                <a:latin typeface="Comic Sans MS" panose="030F0702030302020204" pitchFamily="66" charset="0"/>
              </a:rPr>
              <a:t>Самара</a:t>
            </a:r>
          </a:p>
          <a:p>
            <a:r>
              <a:rPr lang="ru-RU" sz="1600" dirty="0" smtClean="0">
                <a:solidFill>
                  <a:srgbClr val="9E0000"/>
                </a:solidFill>
                <a:latin typeface="Comic Sans MS" panose="030F0702030302020204" pitchFamily="66" charset="0"/>
              </a:rPr>
              <a:t>2018</a:t>
            </a:r>
            <a:endParaRPr lang="ru-RU" sz="1600" dirty="0">
              <a:solidFill>
                <a:srgbClr val="9E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Подзаголовок 4"/>
          <p:cNvSpPr txBox="1">
            <a:spLocks/>
          </p:cNvSpPr>
          <p:nvPr/>
        </p:nvSpPr>
        <p:spPr>
          <a:xfrm>
            <a:off x="6332765" y="4460912"/>
            <a:ext cx="2511141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400" dirty="0" smtClean="0">
                <a:solidFill>
                  <a:srgbClr val="9E0000"/>
                </a:solidFill>
                <a:latin typeface="Comic Sans MS" panose="030F0702030302020204" pitchFamily="66" charset="0"/>
              </a:rPr>
              <a:t>Директор</a:t>
            </a:r>
          </a:p>
          <a:p>
            <a:pPr algn="r"/>
            <a:r>
              <a:rPr lang="ru-RU" sz="1400" dirty="0" smtClean="0">
                <a:solidFill>
                  <a:srgbClr val="9E0000"/>
                </a:solidFill>
                <a:latin typeface="Comic Sans MS" panose="030F0702030302020204" pitchFamily="66" charset="0"/>
              </a:rPr>
              <a:t>ГБУ СО «Областной центр социальной помощи семье и детям»</a:t>
            </a:r>
          </a:p>
          <a:p>
            <a:pPr algn="r"/>
            <a:r>
              <a:rPr lang="ru-RU" sz="1400" dirty="0" smtClean="0">
                <a:solidFill>
                  <a:srgbClr val="9E0000"/>
                </a:solidFill>
                <a:latin typeface="Comic Sans MS" panose="030F0702030302020204" pitchFamily="66" charset="0"/>
              </a:rPr>
              <a:t>Кулькова Ольга Рудольфовна</a:t>
            </a:r>
            <a:endParaRPr lang="ru-RU" sz="1400" dirty="0">
              <a:solidFill>
                <a:srgbClr val="9E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85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Кризисный уровень -</a:t>
            </a:r>
            <a:b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ru-RU" sz="3600" b="1" dirty="0" smtClean="0">
                <a:solidFill>
                  <a:srgbClr val="9E0000"/>
                </a:solidFill>
                <a:latin typeface="Comic Sans MS" panose="030F0702030302020204" pitchFamily="66" charset="0"/>
              </a:rPr>
              <a:t>содержание деятельности</a:t>
            </a:r>
            <a:endParaRPr lang="ru-RU" b="1" dirty="0">
              <a:solidFill>
                <a:srgbClr val="9E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Comic Sans MS" panose="030F0702030302020204" pitchFamily="66" charset="0"/>
              </a:rPr>
              <a:t>Специалисты </a:t>
            </a:r>
            <a:r>
              <a:rPr lang="ru-RU" dirty="0">
                <a:latin typeface="Comic Sans MS" panose="030F0702030302020204" pitchFamily="66" charset="0"/>
              </a:rPr>
              <a:t>концентрируются на случае семьи и разрабатывают совместно с семьей (либо с ее согласия) </a:t>
            </a:r>
            <a:r>
              <a:rPr lang="ru-RU" dirty="0" smtClean="0">
                <a:latin typeface="Comic Sans MS" panose="030F0702030302020204" pitchFamily="66" charset="0"/>
              </a:rPr>
              <a:t>План </a:t>
            </a:r>
            <a:r>
              <a:rPr lang="ru-RU" dirty="0">
                <a:latin typeface="Comic Sans MS" panose="030F0702030302020204" pitchFamily="66" charset="0"/>
              </a:rPr>
              <a:t>кризисного сопровождения </a:t>
            </a:r>
            <a:r>
              <a:rPr lang="ru-RU" dirty="0" smtClean="0">
                <a:latin typeface="Comic Sans MS" panose="030F0702030302020204" pitchFamily="66" charset="0"/>
              </a:rPr>
              <a:t>в </a:t>
            </a:r>
            <a:r>
              <a:rPr lang="ru-RU" dirty="0">
                <a:latin typeface="Comic Sans MS" panose="030F0702030302020204" pitchFamily="66" charset="0"/>
              </a:rPr>
              <a:t>соответствии с потребностями семьи. Это могут быть программы семейной, личностной психотерапии, коррекционные (дефектологические, логопедические и др.), реабилитационные (социальные, психологические, медико- социальные и др</a:t>
            </a:r>
            <a:r>
              <a:rPr lang="ru-RU" dirty="0" smtClean="0">
                <a:latin typeface="Comic Sans MS" panose="030F0702030302020204" pitchFamily="66" charset="0"/>
              </a:rPr>
              <a:t>.).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8411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Экстренный уровень -</a:t>
            </a:r>
            <a:br>
              <a:rPr lang="ru-RU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3600" b="1" dirty="0" smtClean="0">
                <a:solidFill>
                  <a:srgbClr val="9E0000"/>
                </a:solidFill>
                <a:latin typeface="Comic Sans MS" panose="030F0702030302020204" pitchFamily="66" charset="0"/>
              </a:rPr>
              <a:t>субъекты сопровождения</a:t>
            </a:r>
            <a:endParaRPr lang="ru-RU" b="1" dirty="0">
              <a:solidFill>
                <a:srgbClr val="9E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Comic Sans MS" panose="030F0702030302020204" pitchFamily="66" charset="0"/>
              </a:rPr>
              <a:t>Основной субъект сопровождения – семья на грани отказа от воспитания приемного ребенка. Опекун (попечитель, усыновитель) чувствует, что не в состоянии справиться с нарушенным поведением ребенка, испытывает растерянность и глубокие сомнения в отношении своей родительской компетентности.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3008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993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Экстренный уровень сопровождения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9613477"/>
              </p:ext>
            </p:extLst>
          </p:nvPr>
        </p:nvGraphicFramePr>
        <p:xfrm>
          <a:off x="457200" y="1412776"/>
          <a:ext cx="8229600" cy="4713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2982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Экстренный уровень -</a:t>
            </a:r>
            <a:br>
              <a:rPr lang="ru-RU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ru-RU" sz="3600" b="1" dirty="0" smtClean="0">
                <a:solidFill>
                  <a:srgbClr val="9E0000"/>
                </a:solidFill>
                <a:latin typeface="Comic Sans MS" panose="030F0702030302020204" pitchFamily="66" charset="0"/>
              </a:rPr>
              <a:t>содержание деятельности</a:t>
            </a:r>
            <a:endParaRPr lang="ru-RU" b="1" dirty="0">
              <a:solidFill>
                <a:srgbClr val="9E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586712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2584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Мишени психологического сопровождения семей со сложной категорией детей</a:t>
            </a:r>
            <a:endParaRPr lang="ru-RU" sz="4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2152031"/>
              </p:ext>
            </p:extLst>
          </p:nvPr>
        </p:nvGraphicFramePr>
        <p:xfrm>
          <a:off x="457200" y="2060575"/>
          <a:ext cx="8507413" cy="4065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64680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Замещающие семьи </a:t>
            </a:r>
            <a:r>
              <a:rPr lang="en-US" sz="40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/>
            </a:r>
            <a:br>
              <a:rPr lang="en-US" sz="40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</a:br>
            <a:r>
              <a:rPr lang="ru-RU" sz="40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с ребенком-инвалидом</a:t>
            </a:r>
            <a:endParaRPr lang="ru-RU" sz="48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0063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>
              <a:solidFill>
                <a:srgbClr val="9E0000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ru-RU" dirty="0" smtClean="0">
                <a:latin typeface="Comic Sans MS" pitchFamily="66" charset="0"/>
              </a:rPr>
              <a:t>Замещающая семья для ребенка-инвалида рассматривается как реабилитационная структура, обеспечивающая условия для его оптимального развития.</a:t>
            </a:r>
          </a:p>
          <a:p>
            <a:pPr>
              <a:buNone/>
            </a:pPr>
            <a:endParaRPr lang="ru-RU" dirty="0">
              <a:latin typeface="Comic Sans MS" pitchFamily="66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4214810" y="1600200"/>
          <a:ext cx="4714908" cy="4829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4572000" y="6000768"/>
            <a:ext cx="3571900" cy="64294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9E0000"/>
                </a:solidFill>
                <a:latin typeface="Comic Sans MS" pitchFamily="66" charset="0"/>
              </a:rPr>
              <a:t>Сложности сопровождения</a:t>
            </a:r>
            <a:endParaRPr lang="ru-RU" sz="2400" b="1" dirty="0">
              <a:solidFill>
                <a:srgbClr val="9E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46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9E0000"/>
                </a:solidFill>
                <a:latin typeface="Comic Sans MS" panose="030F0702030302020204" pitchFamily="66" charset="0"/>
              </a:rPr>
              <a:t>Основные мишени кризисного сопровождения семей с детьми-инвалидами:</a:t>
            </a:r>
            <a:endParaRPr lang="ru-RU" sz="4800" b="1" dirty="0">
              <a:solidFill>
                <a:srgbClr val="9E0000"/>
              </a:solidFill>
            </a:endParaRP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sz="half" idx="1"/>
          </p:nvPr>
        </p:nvGraphicFramePr>
        <p:xfrm>
          <a:off x="0" y="1814490"/>
          <a:ext cx="8715436" cy="5043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0646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B050"/>
                </a:solidFill>
                <a:latin typeface="Comic Sans MS" pitchFamily="66" charset="0"/>
              </a:rPr>
              <a:t>Психологическое сопровождение </a:t>
            </a:r>
            <a:r>
              <a:rPr lang="ru-RU" sz="3600" b="1" dirty="0" smtClean="0">
                <a:solidFill>
                  <a:srgbClr val="00B050"/>
                </a:solidFill>
                <a:latin typeface="Comic Sans MS" pitchFamily="66" charset="0"/>
              </a:rPr>
              <a:t>на этапе подросткового кризиса подопечного</a:t>
            </a:r>
            <a:endParaRPr lang="ru-RU" sz="48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043864" cy="5011622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4021932"/>
                <a:gridCol w="4021932"/>
              </a:tblGrid>
              <a:tr h="89682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9E0000"/>
                          </a:solidFill>
                          <a:latin typeface="Comic Sans MS" pitchFamily="66" charset="0"/>
                        </a:rPr>
                        <a:t>Семьи родственной опеки</a:t>
                      </a:r>
                      <a:endParaRPr lang="ru-RU" sz="2400" dirty="0">
                        <a:solidFill>
                          <a:srgbClr val="9E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9E0000"/>
                          </a:solidFill>
                          <a:latin typeface="Comic Sans MS" pitchFamily="66" charset="0"/>
                        </a:rPr>
                        <a:t>Семьи неродственной</a:t>
                      </a:r>
                      <a:r>
                        <a:rPr lang="ru-RU" sz="2400" baseline="0" dirty="0" smtClean="0">
                          <a:solidFill>
                            <a:srgbClr val="9E0000"/>
                          </a:solidFill>
                          <a:latin typeface="Comic Sans MS" pitchFamily="66" charset="0"/>
                        </a:rPr>
                        <a:t> опеки</a:t>
                      </a:r>
                      <a:endParaRPr lang="ru-RU" sz="2400" dirty="0" smtClean="0">
                        <a:solidFill>
                          <a:srgbClr val="9E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860936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200" dirty="0" smtClean="0">
                          <a:latin typeface="Comic Sans MS" pitchFamily="66" charset="0"/>
                        </a:rPr>
                        <a:t> Опекун</a:t>
                      </a:r>
                      <a:r>
                        <a:rPr lang="ru-RU" sz="2200" baseline="0" dirty="0" smtClean="0">
                          <a:latin typeface="Comic Sans MS" pitchFamily="66" charset="0"/>
                        </a:rPr>
                        <a:t> – объект привязанности, но не удовлетворяет потребности.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200" baseline="0" dirty="0" smtClean="0">
                          <a:latin typeface="Comic Sans MS" pitchFamily="66" charset="0"/>
                        </a:rPr>
                        <a:t> Выше уровень сензитивности к состоянию подростка.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200" baseline="0" dirty="0" smtClean="0">
                          <a:latin typeface="Comic Sans MS" pitchFamily="66" charset="0"/>
                        </a:rPr>
                        <a:t> Мотивы усыновления связаны с жалостью к ребенку, прием детей часто носит вынужденный характер.</a:t>
                      </a:r>
                    </a:p>
                    <a:p>
                      <a:endParaRPr lang="ru-RU" sz="22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200" dirty="0" smtClean="0">
                          <a:latin typeface="Comic Sans MS" pitchFamily="66" charset="0"/>
                        </a:rPr>
                        <a:t> Отношение к опекуну носит амбивалентный характер.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200" dirty="0" smtClean="0">
                          <a:latin typeface="Comic Sans MS" pitchFamily="66" charset="0"/>
                        </a:rPr>
                        <a:t> Более низкий уровень сензитивности</a:t>
                      </a:r>
                      <a:r>
                        <a:rPr lang="ru-RU" sz="2200" baseline="0" dirty="0" smtClean="0">
                          <a:latin typeface="Comic Sans MS" pitchFamily="66" charset="0"/>
                        </a:rPr>
                        <a:t> к состоянию подростка.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200" baseline="0" dirty="0" smtClean="0">
                          <a:latin typeface="Comic Sans MS" pitchFamily="66" charset="0"/>
                        </a:rPr>
                        <a:t> Мотивы приема связаны с потребностью в ребенке и с задачами развития семьи.</a:t>
                      </a:r>
                      <a:endParaRPr lang="ru-RU" sz="22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646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9E0000"/>
                </a:solidFill>
                <a:latin typeface="Comic Sans MS" panose="030F0702030302020204" pitchFamily="66" charset="0"/>
              </a:rPr>
              <a:t>Мишени   сопровождения семей родственной опеки:</a:t>
            </a:r>
            <a:endParaRPr lang="ru-RU" sz="4800" b="1" dirty="0">
              <a:solidFill>
                <a:srgbClr val="9E0000"/>
              </a:solidFill>
            </a:endParaRP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sz="half" idx="1"/>
          </p:nvPr>
        </p:nvGraphicFramePr>
        <p:xfrm>
          <a:off x="142844" y="1500174"/>
          <a:ext cx="8715436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0646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9E0000"/>
                </a:solidFill>
                <a:latin typeface="Comic Sans MS" panose="030F0702030302020204" pitchFamily="66" charset="0"/>
              </a:rPr>
              <a:t>Мишени   сопровождения семей неродственной опеки:</a:t>
            </a:r>
            <a:endParaRPr lang="ru-RU" sz="4800" b="1" dirty="0">
              <a:solidFill>
                <a:srgbClr val="9E0000"/>
              </a:solidFill>
            </a:endParaRP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30387449"/>
              </p:ext>
            </p:extLst>
          </p:nvPr>
        </p:nvGraphicFramePr>
        <p:xfrm>
          <a:off x="142844" y="1500174"/>
          <a:ext cx="8715436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0646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184" y="19964"/>
            <a:ext cx="8229600" cy="164705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504D">
                    <a:lumMod val="75000"/>
                  </a:srgbClr>
                </a:solidFill>
                <a:latin typeface="Comic Sans MS" pitchFamily="66" charset="0"/>
              </a:rPr>
              <a:t>Пункт </a:t>
            </a:r>
            <a:r>
              <a:rPr lang="ru-RU" sz="2400" b="1" dirty="0">
                <a:solidFill>
                  <a:srgbClr val="C0504D">
                    <a:lumMod val="75000"/>
                  </a:srgbClr>
                </a:solidFill>
                <a:latin typeface="Comic Sans MS" pitchFamily="66" charset="0"/>
              </a:rPr>
              <a:t>53 Плана мероприятий  </a:t>
            </a:r>
            <a:r>
              <a:rPr lang="ru-RU" sz="2400" b="1" dirty="0" smtClean="0">
                <a:solidFill>
                  <a:srgbClr val="C0504D">
                    <a:lumMod val="75000"/>
                  </a:srgbClr>
                </a:solidFill>
                <a:latin typeface="Comic Sans MS" pitchFamily="66" charset="0"/>
              </a:rPr>
              <a:t> на </a:t>
            </a:r>
            <a:r>
              <a:rPr lang="ru-RU" sz="2400" b="1" dirty="0">
                <a:solidFill>
                  <a:srgbClr val="C0504D">
                    <a:lumMod val="75000"/>
                  </a:srgbClr>
                </a:solidFill>
                <a:latin typeface="Comic Sans MS" pitchFamily="66" charset="0"/>
              </a:rPr>
              <a:t>2015-2018 годы по реализации первого этапа Концепции государственной семейной политики в Российской Федерации на период до 2025 года</a:t>
            </a:r>
            <a:endParaRPr lang="ru-RU" sz="2400" b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255" y="1638866"/>
            <a:ext cx="8136904" cy="34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255" y="1967382"/>
            <a:ext cx="8136904" cy="2673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513907" y="4797152"/>
            <a:ext cx="8229600" cy="1647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rgbClr val="C0504D">
                    <a:lumMod val="75000"/>
                  </a:srgbClr>
                </a:solidFill>
                <a:latin typeface="Comic Sans MS" pitchFamily="66" charset="0"/>
              </a:rPr>
              <a:t> </a:t>
            </a:r>
            <a:r>
              <a:rPr lang="ru-RU" sz="2000" dirty="0" smtClean="0">
                <a:solidFill>
                  <a:srgbClr val="C0504D">
                    <a:lumMod val="75000"/>
                  </a:srgbClr>
                </a:solidFill>
                <a:latin typeface="Comic Sans MS" pitchFamily="66" charset="0"/>
              </a:rPr>
              <a:t>Перечень  </a:t>
            </a:r>
            <a:r>
              <a:rPr lang="ru-RU" sz="2000" dirty="0">
                <a:solidFill>
                  <a:srgbClr val="C0504D">
                    <a:lumMod val="75000"/>
                  </a:srgbClr>
                </a:solidFill>
                <a:latin typeface="Comic Sans MS" pitchFamily="66" charset="0"/>
              </a:rPr>
              <a:t>поручений Президента Российской Федерации по итогам заседания президиума Государственного совета Российской Федерации 17 февраля 2014 г. от 4 марта 2014 г. № Пр-411ГС (подпункт «е» пункта 1 е</a:t>
            </a:r>
            <a:r>
              <a:rPr lang="ru-RU" sz="2000" dirty="0" smtClean="0">
                <a:solidFill>
                  <a:srgbClr val="C0504D">
                    <a:lumMod val="75000"/>
                  </a:srgbClr>
                </a:solidFill>
                <a:latin typeface="Comic Sans MS" pitchFamily="66" charset="0"/>
              </a:rPr>
              <a:t>) -  </a:t>
            </a:r>
            <a:r>
              <a:rPr lang="ru-RU" sz="2000" dirty="0">
                <a:solidFill>
                  <a:srgbClr val="00B050"/>
                </a:solidFill>
                <a:latin typeface="Comic Sans MS" pitchFamily="66" charset="0"/>
              </a:rPr>
              <a:t>разработать модельную программу социального сопровождения семей с детьми, в том числе приёмных и замещающих семей</a:t>
            </a:r>
            <a:r>
              <a:rPr lang="ru-RU" sz="2000" dirty="0">
                <a:solidFill>
                  <a:srgbClr val="1F497D"/>
                </a:solidFill>
                <a:latin typeface="Comic Sans MS" pitchFamily="66" charset="0"/>
              </a:rPr>
              <a:t>.</a:t>
            </a:r>
            <a:r>
              <a:rPr lang="ru-RU" sz="2000" dirty="0">
                <a:solidFill>
                  <a:srgbClr val="C0504D">
                    <a:lumMod val="75000"/>
                  </a:srgbClr>
                </a:solidFill>
                <a:latin typeface="Comic Sans MS" pitchFamily="66" charset="0"/>
              </a:rPr>
              <a:t> Срок – 1 декабря 2014 г</a:t>
            </a:r>
            <a:r>
              <a:rPr lang="ru-RU" sz="2000" dirty="0" smtClean="0">
                <a:solidFill>
                  <a:srgbClr val="C0504D">
                    <a:lumMod val="75000"/>
                  </a:srgbClr>
                </a:solidFill>
                <a:latin typeface="Comic Sans MS" pitchFamily="66" charset="0"/>
              </a:rPr>
              <a:t>.</a:t>
            </a:r>
            <a:endParaRPr lang="ru-RU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988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Психологическое сопровождение семьи</a:t>
            </a:r>
            <a:r>
              <a:rPr lang="ru-RU" sz="40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, принявшей на воспитание </a:t>
            </a:r>
            <a:r>
              <a:rPr lang="ru-RU" sz="4000" b="1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сиблингов</a:t>
            </a:r>
            <a:endParaRPr lang="ru-RU" sz="4000" b="1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500034" y="1600200"/>
          <a:ext cx="8429684" cy="4829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428596" y="1857364"/>
            <a:ext cx="3571900" cy="18573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9E0000"/>
                </a:solidFill>
                <a:latin typeface="Comic Sans MS" pitchFamily="66" charset="0"/>
              </a:rPr>
              <a:t>Факторы, влияющие на успешность интеграции</a:t>
            </a:r>
            <a:endParaRPr lang="ru-RU" sz="2800" b="1" dirty="0">
              <a:solidFill>
                <a:srgbClr val="9E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46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9E0000"/>
                </a:solidFill>
                <a:latin typeface="Comic Sans MS" panose="030F0702030302020204" pitchFamily="66" charset="0"/>
              </a:rPr>
              <a:t>Мишени   </a:t>
            </a:r>
            <a:r>
              <a:rPr lang="ru-RU" sz="4000" b="1" smtClean="0">
                <a:solidFill>
                  <a:srgbClr val="9E0000"/>
                </a:solidFill>
                <a:latin typeface="Comic Sans MS" panose="030F0702030302020204" pitchFamily="66" charset="0"/>
              </a:rPr>
              <a:t>сопровождения семей, </a:t>
            </a:r>
            <a:r>
              <a:rPr lang="ru-RU" sz="4000" b="1" dirty="0" smtClean="0">
                <a:solidFill>
                  <a:srgbClr val="9E0000"/>
                </a:solidFill>
                <a:latin typeface="Comic Sans MS" panose="030F0702030302020204" pitchFamily="66" charset="0"/>
              </a:rPr>
              <a:t>воспитывающих </a:t>
            </a:r>
            <a:r>
              <a:rPr lang="ru-RU" sz="4000" b="1" dirty="0" err="1" smtClean="0">
                <a:solidFill>
                  <a:srgbClr val="9E0000"/>
                </a:solidFill>
                <a:latin typeface="Comic Sans MS" panose="030F0702030302020204" pitchFamily="66" charset="0"/>
              </a:rPr>
              <a:t>сиблингов</a:t>
            </a:r>
            <a:r>
              <a:rPr lang="ru-RU" sz="4000" b="1" dirty="0" smtClean="0">
                <a:solidFill>
                  <a:srgbClr val="9E0000"/>
                </a:solidFill>
                <a:latin typeface="Comic Sans MS" panose="030F0702030302020204" pitchFamily="66" charset="0"/>
              </a:rPr>
              <a:t>:</a:t>
            </a:r>
            <a:endParaRPr lang="ru-RU" sz="4800" b="1" dirty="0">
              <a:solidFill>
                <a:srgbClr val="9E0000"/>
              </a:solidFill>
            </a:endParaRP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sz="half" idx="1"/>
          </p:nvPr>
        </p:nvGraphicFramePr>
        <p:xfrm>
          <a:off x="142844" y="1500174"/>
          <a:ext cx="8715436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0646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772816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Благодарим за внимание!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3500438"/>
            <a:ext cx="8229600" cy="2982915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19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ГБУ СО «Областной центр социальной помощи семье и детям»</a:t>
            </a:r>
          </a:p>
          <a:p>
            <a:pPr algn="r">
              <a:buNone/>
            </a:pPr>
            <a:r>
              <a:rPr lang="ru-RU" sz="19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Наш адрес: РФ, 443077, Самарская область,</a:t>
            </a:r>
          </a:p>
          <a:p>
            <a:pPr algn="r">
              <a:buNone/>
            </a:pPr>
            <a:r>
              <a:rPr lang="ru-RU" sz="19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город Самара, улица Пугачевская, дом 27</a:t>
            </a:r>
          </a:p>
          <a:p>
            <a:pPr algn="r">
              <a:buNone/>
            </a:pPr>
            <a:r>
              <a:rPr lang="ru-RU" sz="19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Тел. (846) 958-83-44,</a:t>
            </a:r>
            <a:br>
              <a:rPr lang="ru-RU" sz="19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E-mail</a:t>
            </a:r>
            <a:r>
              <a:rPr lang="ru-RU" sz="19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: </a:t>
            </a:r>
            <a:r>
              <a:rPr lang="ru-RU" sz="1900" u="sng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hlinkClick r:id="rId2"/>
              </a:rPr>
              <a:t>centrsam@centrsam.ru</a:t>
            </a:r>
            <a:endParaRPr lang="ru-RU" sz="1900" u="sng" dirty="0" smtClean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  <a:p>
            <a:pPr algn="r">
              <a:buNone/>
            </a:pPr>
            <a:r>
              <a:rPr lang="ru-RU" sz="19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Сайт: </a:t>
            </a: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hlinkClick r:id="rId3"/>
              </a:rPr>
              <a:t>http://centrsam.ru</a:t>
            </a:r>
            <a:endParaRPr lang="ru-RU" sz="1900" dirty="0" smtClean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  <a:p>
            <a:pPr algn="r">
              <a:buNone/>
            </a:pPr>
            <a:r>
              <a:rPr lang="ru-RU" sz="19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Вы можете найти нас в социальной сети «</a:t>
            </a:r>
            <a:r>
              <a:rPr lang="ru-RU" sz="1900" dirty="0" err="1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Вконтакте</a:t>
            </a:r>
            <a:r>
              <a:rPr lang="ru-RU" sz="19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»: </a:t>
            </a:r>
            <a:r>
              <a:rPr lang="ru-RU" sz="1900" u="sng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hlinkClick r:id="rId4"/>
              </a:rPr>
              <a:t>http://vk.com/centrsam</a:t>
            </a:r>
            <a:endParaRPr lang="ru-RU" sz="1900" dirty="0" smtClean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Эколого-динамический подход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507288" cy="48574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9E0000"/>
                </a:solidFill>
                <a:latin typeface="Comic Sans MS" panose="030F0702030302020204" pitchFamily="66" charset="0"/>
              </a:rPr>
              <a:t>Цель сопровождения </a:t>
            </a:r>
            <a:r>
              <a:rPr lang="ru-RU" sz="2400" b="1" dirty="0" smtClean="0">
                <a:solidFill>
                  <a:srgbClr val="9E0000"/>
                </a:solidFill>
                <a:latin typeface="Comic Sans MS" panose="030F0702030302020204" pitchFamily="66" charset="0"/>
              </a:rPr>
              <a:t> </a:t>
            </a:r>
            <a:r>
              <a:rPr lang="ru-RU" sz="2400" dirty="0" smtClean="0">
                <a:latin typeface="Comic Sans MS" panose="030F0702030302020204" pitchFamily="66" charset="0"/>
              </a:rPr>
              <a:t>- создание </a:t>
            </a:r>
            <a:r>
              <a:rPr lang="ru-RU" sz="2400" dirty="0">
                <a:latin typeface="Comic Sans MS" panose="030F0702030302020204" pitchFamily="66" charset="0"/>
              </a:rPr>
              <a:t>комплекса условий, которые способствуют удовлетворению изменяющихся потребностей семьи в осуществлении эффективной замещающей семейной заботы, а также предупреждение неэффективной заботы, препятствующей обеспечению приемного ребенка семейными эмоционально насыщенными безопасными отношениями привязанности, содействие в разрешении кризисов и восстановлении нормального </a:t>
            </a:r>
            <a:r>
              <a:rPr lang="ru-RU" sz="2400" dirty="0" smtClean="0">
                <a:latin typeface="Comic Sans MS" panose="030F0702030302020204" pitchFamily="66" charset="0"/>
              </a:rPr>
              <a:t>функционирования.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9E0000"/>
                </a:solidFill>
                <a:latin typeface="Comic Sans MS" panose="030F0702030302020204" pitchFamily="66" charset="0"/>
              </a:rPr>
              <a:t>Важнейшая задача </a:t>
            </a:r>
            <a:r>
              <a:rPr lang="ru-RU" sz="2400" b="1" dirty="0">
                <a:solidFill>
                  <a:srgbClr val="9E0000"/>
                </a:solidFill>
                <a:latin typeface="Comic Sans MS" panose="030F0702030302020204" pitchFamily="66" charset="0"/>
              </a:rPr>
              <a:t>сопровождения</a:t>
            </a:r>
            <a:r>
              <a:rPr lang="ru-RU" sz="2400" dirty="0">
                <a:latin typeface="Comic Sans MS" panose="030F0702030302020204" pitchFamily="66" charset="0"/>
              </a:rPr>
              <a:t> </a:t>
            </a:r>
            <a:r>
              <a:rPr lang="ru-RU" sz="2400" dirty="0" smtClean="0">
                <a:latin typeface="Comic Sans MS" panose="030F0702030302020204" pitchFamily="66" charset="0"/>
              </a:rPr>
              <a:t> - мобилизация</a:t>
            </a:r>
            <a:r>
              <a:rPr lang="ru-RU" sz="2400" dirty="0">
                <a:latin typeface="Comic Sans MS" panose="030F0702030302020204" pitchFamily="66" charset="0"/>
              </a:rPr>
              <a:t>, аккумуляция и оптимальная поддержка ресурсов замещающей семьи для полноценного развития приемного ребенка, укрепление ее жизнеспособности. </a:t>
            </a:r>
          </a:p>
        </p:txBody>
      </p:sp>
    </p:spTree>
    <p:extLst>
      <p:ext uri="{BB962C8B-B14F-4D97-AF65-F5344CB8AC3E}">
        <p14:creationId xmlns:p14="http://schemas.microsoft.com/office/powerpoint/2010/main" val="4009173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3 уровня сопровождения</a:t>
            </a:r>
            <a:endParaRPr lang="ru-RU" sz="4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4361536"/>
              </p:ext>
            </p:extLst>
          </p:nvPr>
        </p:nvGraphicFramePr>
        <p:xfrm>
          <a:off x="179512" y="908720"/>
          <a:ext cx="8712968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6720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Базовый уровень </a:t>
            </a:r>
            <a:r>
              <a:rPr lang="ru-RU" sz="36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-</a:t>
            </a:r>
            <a:r>
              <a:rPr lang="ru-RU" sz="3600" b="1" dirty="0" smtClean="0">
                <a:solidFill>
                  <a:srgbClr val="9E0000"/>
                </a:solidFill>
                <a:latin typeface="Comic Sans MS" panose="030F0702030302020204" pitchFamily="66" charset="0"/>
              </a:rPr>
              <a:t/>
            </a:r>
            <a:br>
              <a:rPr lang="ru-RU" sz="3600" b="1" dirty="0" smtClean="0">
                <a:solidFill>
                  <a:srgbClr val="9E0000"/>
                </a:solidFill>
                <a:latin typeface="Comic Sans MS" panose="030F0702030302020204" pitchFamily="66" charset="0"/>
              </a:rPr>
            </a:br>
            <a:r>
              <a:rPr lang="ru-RU" sz="3600" b="1" dirty="0" smtClean="0">
                <a:solidFill>
                  <a:srgbClr val="9E0000"/>
                </a:solidFill>
                <a:latin typeface="Comic Sans MS" panose="030F0702030302020204" pitchFamily="66" charset="0"/>
              </a:rPr>
              <a:t>субъекты сопровождения</a:t>
            </a:r>
            <a:endParaRPr lang="ru-RU" b="1" dirty="0">
              <a:solidFill>
                <a:srgbClr val="9E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Comic Sans MS" panose="030F0702030302020204" pitchFamily="66" charset="0"/>
              </a:rPr>
              <a:t>семьи</a:t>
            </a:r>
            <a:r>
              <a:rPr lang="ru-RU" dirty="0">
                <a:latin typeface="Comic Sans MS" panose="030F0702030302020204" pitchFamily="66" charset="0"/>
              </a:rPr>
              <a:t>, недавно окончившие курс подготовки в школе приемных родителей; 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семьи</a:t>
            </a:r>
            <a:r>
              <a:rPr lang="ru-RU" dirty="0">
                <a:latin typeface="Comic Sans MS" panose="030F0702030302020204" pitchFamily="66" charset="0"/>
              </a:rPr>
              <a:t>, самостоятельно справляющиеся со своими проблемами; 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 </a:t>
            </a:r>
            <a:r>
              <a:rPr lang="ru-RU" dirty="0">
                <a:latin typeface="Comic Sans MS" panose="030F0702030302020204" pitchFamily="66" charset="0"/>
              </a:rPr>
              <a:t>семьи, недавно пережившие «кризисный случай».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5684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Базовый уровень сопровождения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829880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2947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Базовый уровень -</a:t>
            </a:r>
            <a:r>
              <a:rPr lang="ru-RU" sz="3600" b="1" dirty="0" smtClean="0">
                <a:solidFill>
                  <a:srgbClr val="9E0000"/>
                </a:solidFill>
                <a:latin typeface="Comic Sans MS" panose="030F0702030302020204" pitchFamily="66" charset="0"/>
              </a:rPr>
              <a:t/>
            </a:r>
            <a:br>
              <a:rPr lang="ru-RU" sz="3600" b="1" dirty="0" smtClean="0">
                <a:solidFill>
                  <a:srgbClr val="9E0000"/>
                </a:solidFill>
                <a:latin typeface="Comic Sans MS" panose="030F0702030302020204" pitchFamily="66" charset="0"/>
              </a:rPr>
            </a:br>
            <a:r>
              <a:rPr lang="ru-RU" sz="3600" b="1" dirty="0" smtClean="0">
                <a:solidFill>
                  <a:srgbClr val="9E0000"/>
                </a:solidFill>
                <a:latin typeface="Comic Sans MS" panose="030F0702030302020204" pitchFamily="66" charset="0"/>
              </a:rPr>
              <a:t>содержание деятельности</a:t>
            </a:r>
            <a:endParaRPr lang="ru-RU" b="1" dirty="0">
              <a:solidFill>
                <a:srgbClr val="9E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> организация сетевого взаимодействия; </a:t>
            </a:r>
            <a:endParaRPr lang="ru-RU" dirty="0"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помощь в интеграции ребенка в образовательное пространство; </a:t>
            </a:r>
            <a:endParaRPr lang="ru-RU" dirty="0"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 стимулирование способов формирования привязанности на ранних этапах;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получение замещающими родителями знаний и психологической помощи.</a:t>
            </a:r>
            <a:endParaRPr lang="ru-RU" dirty="0">
              <a:latin typeface="Comic Sans MS" panose="030F0702030302020204" pitchFamily="66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2476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Кризисный уровень -</a:t>
            </a:r>
            <a:b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ru-RU" sz="3600" b="1" dirty="0" smtClean="0">
                <a:solidFill>
                  <a:srgbClr val="9E0000"/>
                </a:solidFill>
                <a:latin typeface="Comic Sans MS" panose="030F0702030302020204" pitchFamily="66" charset="0"/>
              </a:rPr>
              <a:t>субъекты сопровождения</a:t>
            </a:r>
            <a:endParaRPr lang="ru-RU" b="1" dirty="0">
              <a:solidFill>
                <a:srgbClr val="9E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> </a:t>
            </a:r>
            <a:r>
              <a:rPr lang="ru-RU" dirty="0">
                <a:latin typeface="Comic Sans MS" panose="030F0702030302020204" pitchFamily="66" charset="0"/>
              </a:rPr>
              <a:t>семьи, находящиеся в ситуации затяжного конфликта, с которым не могут справиться самостоятельно; 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 </a:t>
            </a:r>
            <a:r>
              <a:rPr lang="ru-RU" dirty="0">
                <a:latin typeface="Comic Sans MS" panose="030F0702030302020204" pitchFamily="66" charset="0"/>
              </a:rPr>
              <a:t>семьи с приемным ребенком (детьми) с особыми нуждами (дети с ОВЗ, дети-инвалиды); 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семьи </a:t>
            </a:r>
            <a:r>
              <a:rPr lang="ru-RU" dirty="0">
                <a:latin typeface="Comic Sans MS" panose="030F0702030302020204" pitchFamily="66" charset="0"/>
              </a:rPr>
              <a:t>с </a:t>
            </a:r>
            <a:r>
              <a:rPr lang="ru-RU" dirty="0" err="1">
                <a:latin typeface="Comic Sans MS" panose="030F0702030302020204" pitchFamily="66" charset="0"/>
              </a:rPr>
              <a:t>сиблингами</a:t>
            </a:r>
            <a:r>
              <a:rPr lang="ru-RU" dirty="0">
                <a:latin typeface="Comic Sans MS" panose="030F0702030302020204" pitchFamily="66" charset="0"/>
              </a:rPr>
              <a:t> (на этапе интеграции в семью); 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семьи </a:t>
            </a:r>
            <a:r>
              <a:rPr lang="ru-RU" dirty="0">
                <a:latin typeface="Comic Sans MS" panose="030F0702030302020204" pitchFamily="66" charset="0"/>
              </a:rPr>
              <a:t>на этапе подросткового кризиса (родственная, неродственная опека, попечительство); 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семьи </a:t>
            </a:r>
            <a:r>
              <a:rPr lang="ru-RU" dirty="0">
                <a:latin typeface="Comic Sans MS" panose="030F0702030302020204" pitchFamily="66" charset="0"/>
              </a:rPr>
              <a:t>в ситуации нормативного для становления и развития замещающей семьи кризиса; 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семьи </a:t>
            </a:r>
            <a:r>
              <a:rPr lang="ru-RU" dirty="0">
                <a:latin typeface="Comic Sans MS" panose="030F0702030302020204" pitchFamily="66" charset="0"/>
              </a:rPr>
              <a:t>после экстренного уровня </a:t>
            </a:r>
            <a:r>
              <a:rPr lang="ru-RU" dirty="0" smtClean="0">
                <a:latin typeface="Comic Sans MS" panose="030F0702030302020204" pitchFamily="66" charset="0"/>
              </a:rPr>
              <a:t>сопровождения.</a:t>
            </a:r>
            <a:endParaRPr lang="ru-RU" dirty="0">
              <a:latin typeface="Comic Sans MS" panose="030F0702030302020204" pitchFamily="66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8341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Кризисный уровень сопровождения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674276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61108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1943</TotalTime>
  <Words>1089</Words>
  <Application>Microsoft Office PowerPoint</Application>
  <PresentationFormat>Экран (4:3)</PresentationFormat>
  <Paragraphs>129</Paragraphs>
  <Slides>22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 Система многоуровнего сопровождения  замещающих семей</vt:lpstr>
      <vt:lpstr>Пункт 53 Плана мероприятий   на 2015-2018 годы по реализации первого этапа Концепции государственной семейной политики в Российской Федерации на период до 2025 года</vt:lpstr>
      <vt:lpstr>Эколого-динамический подход</vt:lpstr>
      <vt:lpstr>3 уровня сопровождения</vt:lpstr>
      <vt:lpstr>Базовый уровень - субъекты сопровождения</vt:lpstr>
      <vt:lpstr>Базовый уровень сопровождения</vt:lpstr>
      <vt:lpstr>Базовый уровень - содержание деятельности</vt:lpstr>
      <vt:lpstr>Кризисный уровень - субъекты сопровождения</vt:lpstr>
      <vt:lpstr>Кризисный уровень сопровождения</vt:lpstr>
      <vt:lpstr>Кризисный уровень - содержание деятельности</vt:lpstr>
      <vt:lpstr>Экстренный уровень - субъекты сопровождения</vt:lpstr>
      <vt:lpstr>Экстренный уровень сопровождения</vt:lpstr>
      <vt:lpstr>Экстренный уровень - содержание деятельности</vt:lpstr>
      <vt:lpstr>Мишени психологического сопровождения семей со сложной категорией детей</vt:lpstr>
      <vt:lpstr>Замещающие семьи  с ребенком-инвалидом</vt:lpstr>
      <vt:lpstr>Основные мишени кризисного сопровождения семей с детьми-инвалидами:</vt:lpstr>
      <vt:lpstr>Психологическое сопровождение на этапе подросткового кризиса подопечного</vt:lpstr>
      <vt:lpstr>Мишени   сопровождения семей родственной опеки:</vt:lpstr>
      <vt:lpstr>Мишени   сопровождения семей неродственной опеки:</vt:lpstr>
      <vt:lpstr>Психологическое сопровождение семьи, принявшей на воспитание сиблингов</vt:lpstr>
      <vt:lpstr>Мишени   сопровождения семей, воспитывающих сиблингов:</vt:lpstr>
      <vt:lpstr>Благодарим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Евгения Кузминична Захарова</cp:lastModifiedBy>
  <cp:revision>129</cp:revision>
  <dcterms:modified xsi:type="dcterms:W3CDTF">2018-03-28T06:15:30Z</dcterms:modified>
</cp:coreProperties>
</file>